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149"/>
  </p:notesMasterIdLst>
  <p:sldIdLst>
    <p:sldId id="256" r:id="rId2"/>
    <p:sldId id="817" r:id="rId3"/>
    <p:sldId id="359" r:id="rId4"/>
    <p:sldId id="758" r:id="rId5"/>
    <p:sldId id="611" r:id="rId6"/>
    <p:sldId id="668" r:id="rId7"/>
    <p:sldId id="669" r:id="rId8"/>
    <p:sldId id="670" r:id="rId9"/>
    <p:sldId id="671" r:id="rId10"/>
    <p:sldId id="672" r:id="rId11"/>
    <p:sldId id="673" r:id="rId12"/>
    <p:sldId id="674" r:id="rId13"/>
    <p:sldId id="479" r:id="rId14"/>
    <p:sldId id="480" r:id="rId15"/>
    <p:sldId id="481" r:id="rId16"/>
    <p:sldId id="760" r:id="rId17"/>
    <p:sldId id="761" r:id="rId18"/>
    <p:sldId id="813" r:id="rId19"/>
    <p:sldId id="483" r:id="rId20"/>
    <p:sldId id="762" r:id="rId21"/>
    <p:sldId id="782" r:id="rId22"/>
    <p:sldId id="486" r:id="rId23"/>
    <p:sldId id="487" r:id="rId24"/>
    <p:sldId id="488" r:id="rId25"/>
    <p:sldId id="489" r:id="rId26"/>
    <p:sldId id="485" r:id="rId27"/>
    <p:sldId id="490" r:id="rId28"/>
    <p:sldId id="556" r:id="rId29"/>
    <p:sldId id="814" r:id="rId30"/>
    <p:sldId id="763" r:id="rId31"/>
    <p:sldId id="759" r:id="rId32"/>
    <p:sldId id="666" r:id="rId33"/>
    <p:sldId id="667" r:id="rId34"/>
    <p:sldId id="764" r:id="rId35"/>
    <p:sldId id="491" r:id="rId36"/>
    <p:sldId id="492" r:id="rId37"/>
    <p:sldId id="493" r:id="rId38"/>
    <p:sldId id="494" r:id="rId39"/>
    <p:sldId id="495" r:id="rId40"/>
    <p:sldId id="558" r:id="rId41"/>
    <p:sldId id="496" r:id="rId42"/>
    <p:sldId id="522" r:id="rId43"/>
    <p:sldId id="765" r:id="rId44"/>
    <p:sldId id="766" r:id="rId45"/>
    <p:sldId id="709" r:id="rId46"/>
    <p:sldId id="711" r:id="rId47"/>
    <p:sldId id="712" r:id="rId48"/>
    <p:sldId id="799" r:id="rId49"/>
    <p:sldId id="714" r:id="rId50"/>
    <p:sldId id="553" r:id="rId51"/>
    <p:sldId id="503" r:id="rId52"/>
    <p:sldId id="504" r:id="rId53"/>
    <p:sldId id="505" r:id="rId54"/>
    <p:sldId id="607" r:id="rId55"/>
    <p:sldId id="506" r:id="rId56"/>
    <p:sldId id="540" r:id="rId57"/>
    <p:sldId id="602" r:id="rId58"/>
    <p:sldId id="603" r:id="rId59"/>
    <p:sldId id="541" r:id="rId60"/>
    <p:sldId id="604" r:id="rId61"/>
    <p:sldId id="605" r:id="rId62"/>
    <p:sldId id="563" r:id="rId63"/>
    <p:sldId id="816" r:id="rId64"/>
    <p:sldId id="507" r:id="rId65"/>
    <p:sldId id="564" r:id="rId66"/>
    <p:sldId id="606" r:id="rId67"/>
    <p:sldId id="768" r:id="rId68"/>
    <p:sldId id="769" r:id="rId69"/>
    <p:sldId id="770" r:id="rId70"/>
    <p:sldId id="394" r:id="rId71"/>
    <p:sldId id="818" r:id="rId72"/>
    <p:sldId id="757" r:id="rId73"/>
    <p:sldId id="690" r:id="rId74"/>
    <p:sldId id="691" r:id="rId75"/>
    <p:sldId id="692" r:id="rId76"/>
    <p:sldId id="693" r:id="rId77"/>
    <p:sldId id="694" r:id="rId78"/>
    <p:sldId id="695" r:id="rId79"/>
    <p:sldId id="696" r:id="rId80"/>
    <p:sldId id="697" r:id="rId81"/>
    <p:sldId id="698" r:id="rId82"/>
    <p:sldId id="699" r:id="rId83"/>
    <p:sldId id="700" r:id="rId84"/>
    <p:sldId id="701" r:id="rId85"/>
    <p:sldId id="702" r:id="rId86"/>
    <p:sldId id="703" r:id="rId87"/>
    <p:sldId id="717" r:id="rId88"/>
    <p:sldId id="718" r:id="rId89"/>
    <p:sldId id="719" r:id="rId90"/>
    <p:sldId id="720" r:id="rId91"/>
    <p:sldId id="721" r:id="rId92"/>
    <p:sldId id="722" r:id="rId93"/>
    <p:sldId id="723" r:id="rId94"/>
    <p:sldId id="724" r:id="rId95"/>
    <p:sldId id="725" r:id="rId96"/>
    <p:sldId id="726" r:id="rId97"/>
    <p:sldId id="727" r:id="rId98"/>
    <p:sldId id="728" r:id="rId99"/>
    <p:sldId id="729" r:id="rId100"/>
    <p:sldId id="730" r:id="rId101"/>
    <p:sldId id="731" r:id="rId102"/>
    <p:sldId id="732" r:id="rId103"/>
    <p:sldId id="733" r:id="rId104"/>
    <p:sldId id="734" r:id="rId105"/>
    <p:sldId id="735" r:id="rId106"/>
    <p:sldId id="736" r:id="rId107"/>
    <p:sldId id="737" r:id="rId108"/>
    <p:sldId id="738" r:id="rId109"/>
    <p:sldId id="739" r:id="rId110"/>
    <p:sldId id="740" r:id="rId111"/>
    <p:sldId id="741" r:id="rId112"/>
    <p:sldId id="742" r:id="rId113"/>
    <p:sldId id="743" r:id="rId114"/>
    <p:sldId id="744" r:id="rId115"/>
    <p:sldId id="745" r:id="rId116"/>
    <p:sldId id="746" r:id="rId117"/>
    <p:sldId id="747" r:id="rId118"/>
    <p:sldId id="748" r:id="rId119"/>
    <p:sldId id="749" r:id="rId120"/>
    <p:sldId id="820" r:id="rId121"/>
    <p:sldId id="821" r:id="rId122"/>
    <p:sldId id="822" r:id="rId123"/>
    <p:sldId id="823" r:id="rId124"/>
    <p:sldId id="819" r:id="rId125"/>
    <p:sldId id="824" r:id="rId126"/>
    <p:sldId id="825" r:id="rId127"/>
    <p:sldId id="826" r:id="rId128"/>
    <p:sldId id="827" r:id="rId129"/>
    <p:sldId id="828" r:id="rId130"/>
    <p:sldId id="829" r:id="rId131"/>
    <p:sldId id="830" r:id="rId132"/>
    <p:sldId id="831" r:id="rId133"/>
    <p:sldId id="832" r:id="rId134"/>
    <p:sldId id="833" r:id="rId135"/>
    <p:sldId id="834" r:id="rId136"/>
    <p:sldId id="835" r:id="rId137"/>
    <p:sldId id="836" r:id="rId138"/>
    <p:sldId id="837" r:id="rId139"/>
    <p:sldId id="838" r:id="rId140"/>
    <p:sldId id="839" r:id="rId141"/>
    <p:sldId id="840" r:id="rId142"/>
    <p:sldId id="841" r:id="rId143"/>
    <p:sldId id="842" r:id="rId144"/>
    <p:sldId id="843" r:id="rId145"/>
    <p:sldId id="844" r:id="rId146"/>
    <p:sldId id="845" r:id="rId147"/>
    <p:sldId id="846" r:id="rId148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6600"/>
    <a:srgbClr val="66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54" autoAdjust="0"/>
    <p:restoredTop sz="92254" autoAdjust="0"/>
  </p:normalViewPr>
  <p:slideViewPr>
    <p:cSldViewPr snapToGrid="0">
      <p:cViewPr varScale="1">
        <p:scale>
          <a:sx n="64" d="100"/>
          <a:sy n="64" d="100"/>
        </p:scale>
        <p:origin x="184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F2071-8E85-4669-93D5-51D8BD59791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F3186-04A4-4DD6-8165-CD7CB213DA44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gm:t>
    </dgm:pt>
    <dgm:pt modelId="{25692CDF-904B-4E5F-A849-6B1E4DC789BF}" type="par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C019922A-2826-4292-9C46-C78881081F59}" type="sib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9111697-A322-4D55-A1FD-81B2214A8E51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gm:t>
    </dgm:pt>
    <dgm:pt modelId="{E82D20C4-1813-49B1-89EB-5300F0BCF07A}" type="par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838D7AA-3187-4A8D-B22E-E4EF172DFF22}" type="sib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9DE9B08-869C-4BC8-9464-EB80ACB505C3}">
      <dgm:prSet phldrT="[Text]" custT="1"/>
      <dgm:spPr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gm:t>
    </dgm:pt>
    <dgm:pt modelId="{4DB411FD-E991-4948-8A30-2FCDDC4BCA7A}" type="par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357AC9F-B6E9-4385-95E5-087BA009183C}" type="sib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5D81277-B4F1-42A5-B188-EE7C7BC31F29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gm:t>
    </dgm:pt>
    <dgm:pt modelId="{A4A85903-AB5B-4D32-9376-41084376B6C3}" type="par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6417E59-CCA8-4C3E-9FF6-19185BD79B4D}" type="sib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D6CEEE2-6F5D-44DD-939F-13C32CA7145C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705102EF-0ECE-4ACE-B5EA-E16748FCDFA7}" type="parTrans" cxnId="{EF6519D7-C1F5-4523-8588-826C83C7EF5B}">
      <dgm:prSet/>
      <dgm:spPr/>
      <dgm:t>
        <a:bodyPr/>
        <a:lstStyle/>
        <a:p>
          <a:endParaRPr lang="en-US"/>
        </a:p>
      </dgm:t>
    </dgm:pt>
    <dgm:pt modelId="{3828EEE5-DF91-49E0-B262-42F4C6EBE385}" type="sibTrans" cxnId="{EF6519D7-C1F5-4523-8588-826C83C7EF5B}">
      <dgm:prSet/>
      <dgm:spPr/>
      <dgm:t>
        <a:bodyPr/>
        <a:lstStyle/>
        <a:p>
          <a:endParaRPr lang="en-US"/>
        </a:p>
      </dgm:t>
    </dgm:pt>
    <dgm:pt modelId="{06AA33E7-E134-4CD2-8FA1-13AE526FAF2F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80A686AD-4193-4EB5-B978-70243B88BC14}" type="parTrans" cxnId="{EE794DA9-C20E-42FA-97D5-9976D87C050A}">
      <dgm:prSet/>
      <dgm:spPr/>
      <dgm:t>
        <a:bodyPr/>
        <a:lstStyle/>
        <a:p>
          <a:endParaRPr lang="en-US"/>
        </a:p>
      </dgm:t>
    </dgm:pt>
    <dgm:pt modelId="{8A02884A-2D2B-4E5C-91E4-3B11A2350CB4}" type="sibTrans" cxnId="{EE794DA9-C20E-42FA-97D5-9976D87C050A}">
      <dgm:prSet/>
      <dgm:spPr/>
      <dgm:t>
        <a:bodyPr/>
        <a:lstStyle/>
        <a:p>
          <a:endParaRPr lang="en-US"/>
        </a:p>
      </dgm:t>
    </dgm:pt>
    <dgm:pt modelId="{7FC16D79-0B17-4904-96CF-E748F01345FB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A9FF383-95B1-4CCC-80A1-CC34A2BDA580}" type="parTrans" cxnId="{619B100B-2ECD-4D7D-9BD0-5DC5551326EF}">
      <dgm:prSet/>
      <dgm:spPr/>
      <dgm:t>
        <a:bodyPr/>
        <a:lstStyle/>
        <a:p>
          <a:endParaRPr lang="en-US"/>
        </a:p>
      </dgm:t>
    </dgm:pt>
    <dgm:pt modelId="{1AE02CFD-DA5D-4938-8561-A9C74CD23F17}" type="sibTrans" cxnId="{619B100B-2ECD-4D7D-9BD0-5DC5551326EF}">
      <dgm:prSet/>
      <dgm:spPr/>
      <dgm:t>
        <a:bodyPr/>
        <a:lstStyle/>
        <a:p>
          <a:endParaRPr lang="en-US"/>
        </a:p>
      </dgm:t>
    </dgm:pt>
    <dgm:pt modelId="{4C1DCB25-9E88-44D4-8FCD-0815FC397047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C8DADF2-F14C-4680-9F35-46EF0A29CE93}" type="parTrans" cxnId="{EA53687F-B713-429E-A56F-DB2F5E31CC68}">
      <dgm:prSet/>
      <dgm:spPr/>
      <dgm:t>
        <a:bodyPr/>
        <a:lstStyle/>
        <a:p>
          <a:endParaRPr lang="en-US"/>
        </a:p>
      </dgm:t>
    </dgm:pt>
    <dgm:pt modelId="{3A1A23E6-6765-4C85-BEB5-6F29A8B401D1}" type="sibTrans" cxnId="{EA53687F-B713-429E-A56F-DB2F5E31CC68}">
      <dgm:prSet/>
      <dgm:spPr/>
      <dgm:t>
        <a:bodyPr/>
        <a:lstStyle/>
        <a:p>
          <a:endParaRPr lang="en-US"/>
        </a:p>
      </dgm:t>
    </dgm:pt>
    <dgm:pt modelId="{B9F26F7F-17B2-4E6F-B958-576AB12320D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A20BB670-3464-4FF0-85D6-8AD3A58205C8}" type="parTrans" cxnId="{FDCAA874-A726-4A78-85D4-BC6833DAE251}">
      <dgm:prSet/>
      <dgm:spPr/>
      <dgm:t>
        <a:bodyPr/>
        <a:lstStyle/>
        <a:p>
          <a:endParaRPr lang="en-US"/>
        </a:p>
      </dgm:t>
    </dgm:pt>
    <dgm:pt modelId="{764994EB-15A6-477B-AE09-4E3E39EFEC3F}" type="sibTrans" cxnId="{FDCAA874-A726-4A78-85D4-BC6833DAE251}">
      <dgm:prSet/>
      <dgm:spPr/>
      <dgm:t>
        <a:bodyPr/>
        <a:lstStyle/>
        <a:p>
          <a:endParaRPr lang="en-US"/>
        </a:p>
      </dgm:t>
    </dgm:pt>
    <dgm:pt modelId="{1330248F-60A2-4D00-BFEC-B6F6C53BD276}" type="pres">
      <dgm:prSet presAssocID="{FE0F2071-8E85-4669-93D5-51D8BD5979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0C9D48-4378-4D7A-B773-CC7DC24C746A}" type="pres">
      <dgm:prSet presAssocID="{2ADF3186-04A4-4DD6-8165-CD7CB213DA44}" presName="root1" presStyleCnt="0"/>
      <dgm:spPr/>
    </dgm:pt>
    <dgm:pt modelId="{A9E37FC1-BDBB-4C43-AAAB-3A26587CE5AD}" type="pres">
      <dgm:prSet presAssocID="{2ADF3186-04A4-4DD6-8165-CD7CB213DA44}" presName="LevelOneTextNode" presStyleLbl="node0" presStyleIdx="0" presStyleCnt="1" custLinFactX="-14885" custLinFactNeighborX="-100000" custLinFactNeighborY="7486">
        <dgm:presLayoutVars>
          <dgm:chPref val="3"/>
        </dgm:presLayoutVars>
      </dgm:prSet>
      <dgm:spPr/>
    </dgm:pt>
    <dgm:pt modelId="{5B85B382-6A6F-48FF-A2BD-761B97327DA9}" type="pres">
      <dgm:prSet presAssocID="{2ADF3186-04A4-4DD6-8165-CD7CB213DA44}" presName="level2hierChild" presStyleCnt="0"/>
      <dgm:spPr/>
    </dgm:pt>
    <dgm:pt modelId="{0F100F55-7DFF-40CD-95EF-C419D3D82EF1}" type="pres">
      <dgm:prSet presAssocID="{E82D20C4-1813-49B1-89EB-5300F0BCF07A}" presName="conn2-1" presStyleLbl="parChTrans1D2" presStyleIdx="0" presStyleCnt="1"/>
      <dgm:spPr/>
    </dgm:pt>
    <dgm:pt modelId="{412239BE-C94B-492C-A671-76A19EEF755F}" type="pres">
      <dgm:prSet presAssocID="{E82D20C4-1813-49B1-89EB-5300F0BCF07A}" presName="connTx" presStyleLbl="parChTrans1D2" presStyleIdx="0" presStyleCnt="1"/>
      <dgm:spPr/>
    </dgm:pt>
    <dgm:pt modelId="{B6619EBA-F572-471B-A6F4-7FC231F8B39E}" type="pres">
      <dgm:prSet presAssocID="{A9111697-A322-4D55-A1FD-81B2214A8E51}" presName="root2" presStyleCnt="0"/>
      <dgm:spPr/>
    </dgm:pt>
    <dgm:pt modelId="{2134026E-3E69-44D2-B5CF-A3F57395C2DF}" type="pres">
      <dgm:prSet presAssocID="{A9111697-A322-4D55-A1FD-81B2214A8E51}" presName="LevelTwoTextNode" presStyleLbl="node2" presStyleIdx="0" presStyleCnt="1" custLinFactNeighborX="-31472" custLinFactNeighborY="-29887">
        <dgm:presLayoutVars>
          <dgm:chPref val="3"/>
        </dgm:presLayoutVars>
      </dgm:prSet>
      <dgm:spPr/>
    </dgm:pt>
    <dgm:pt modelId="{C81D9540-69BC-4384-861F-E75823743DFB}" type="pres">
      <dgm:prSet presAssocID="{A9111697-A322-4D55-A1FD-81B2214A8E51}" presName="level3hierChild" presStyleCnt="0"/>
      <dgm:spPr/>
    </dgm:pt>
    <dgm:pt modelId="{5BBAFC3C-264E-4707-82B8-E775B3336497}" type="pres">
      <dgm:prSet presAssocID="{4DB411FD-E991-4948-8A30-2FCDDC4BCA7A}" presName="conn2-1" presStyleLbl="parChTrans1D3" presStyleIdx="0" presStyleCnt="7"/>
      <dgm:spPr/>
    </dgm:pt>
    <dgm:pt modelId="{3952AF58-B334-4043-8358-DFD11F4A7B50}" type="pres">
      <dgm:prSet presAssocID="{4DB411FD-E991-4948-8A30-2FCDDC4BCA7A}" presName="connTx" presStyleLbl="parChTrans1D3" presStyleIdx="0" presStyleCnt="7"/>
      <dgm:spPr/>
    </dgm:pt>
    <dgm:pt modelId="{3207AB07-776E-4BD8-BB9E-F2C6D93DC369}" type="pres">
      <dgm:prSet presAssocID="{89DE9B08-869C-4BC8-9464-EB80ACB505C3}" presName="root2" presStyleCnt="0"/>
      <dgm:spPr/>
    </dgm:pt>
    <dgm:pt modelId="{F84F2CF0-7374-41A0-91A4-469B641C6B37}" type="pres">
      <dgm:prSet presAssocID="{89DE9B08-869C-4BC8-9464-EB80ACB505C3}" presName="LevelTwoTextNode" presStyleLbl="node3" presStyleIdx="0" presStyleCnt="7" custScaleX="274576" custLinFactNeighborY="5519">
        <dgm:presLayoutVars>
          <dgm:chPref val="3"/>
        </dgm:presLayoutVars>
      </dgm:prSet>
      <dgm:spPr>
        <a:xfrm>
          <a:off x="4594247" y="46983"/>
          <a:ext cx="4085772" cy="749058"/>
        </a:xfrm>
        <a:prstGeom prst="roundRect">
          <a:avLst>
            <a:gd name="adj" fmla="val 10000"/>
          </a:avLst>
        </a:prstGeom>
      </dgm:spPr>
    </dgm:pt>
    <dgm:pt modelId="{FB4C5876-2D11-4F31-A2C4-CDC8189AA49C}" type="pres">
      <dgm:prSet presAssocID="{89DE9B08-869C-4BC8-9464-EB80ACB505C3}" presName="level3hierChild" presStyleCnt="0"/>
      <dgm:spPr/>
    </dgm:pt>
    <dgm:pt modelId="{217D920D-8794-4A2C-9EDF-E0A1421ECAFC}" type="pres">
      <dgm:prSet presAssocID="{A4A85903-AB5B-4D32-9376-41084376B6C3}" presName="conn2-1" presStyleLbl="parChTrans1D3" presStyleIdx="1" presStyleCnt="7"/>
      <dgm:spPr/>
    </dgm:pt>
    <dgm:pt modelId="{C386E81E-216B-4145-A263-DF83CBB3B9D6}" type="pres">
      <dgm:prSet presAssocID="{A4A85903-AB5B-4D32-9376-41084376B6C3}" presName="connTx" presStyleLbl="parChTrans1D3" presStyleIdx="1" presStyleCnt="7"/>
      <dgm:spPr/>
    </dgm:pt>
    <dgm:pt modelId="{30133F3E-FB0C-4AB2-9A35-9B7D281D9EFC}" type="pres">
      <dgm:prSet presAssocID="{75D81277-B4F1-42A5-B188-EE7C7BC31F29}" presName="root2" presStyleCnt="0"/>
      <dgm:spPr/>
    </dgm:pt>
    <dgm:pt modelId="{FFEF549B-6708-4C9D-9C35-D64F152DE1CA}" type="pres">
      <dgm:prSet presAssocID="{75D81277-B4F1-42A5-B188-EE7C7BC31F29}" presName="LevelTwoTextNode" presStyleLbl="node3" presStyleIdx="1" presStyleCnt="7" custScaleX="274325" custLinFactNeighborY="5519">
        <dgm:presLayoutVars>
          <dgm:chPref val="3"/>
        </dgm:presLayoutVars>
      </dgm:prSet>
      <dgm:spPr/>
    </dgm:pt>
    <dgm:pt modelId="{AE7E3EEF-638A-467E-AE44-E616C6C56505}" type="pres">
      <dgm:prSet presAssocID="{75D81277-B4F1-42A5-B188-EE7C7BC31F29}" presName="level3hierChild" presStyleCnt="0"/>
      <dgm:spPr/>
    </dgm:pt>
    <dgm:pt modelId="{862C1B45-A08E-41CF-977B-5C1075B5A742}" type="pres">
      <dgm:prSet presAssocID="{705102EF-0ECE-4ACE-B5EA-E16748FCDFA7}" presName="conn2-1" presStyleLbl="parChTrans1D3" presStyleIdx="2" presStyleCnt="7"/>
      <dgm:spPr/>
    </dgm:pt>
    <dgm:pt modelId="{F1A7FC27-88A2-4D06-9F40-8F3F4503170B}" type="pres">
      <dgm:prSet presAssocID="{705102EF-0ECE-4ACE-B5EA-E16748FCDFA7}" presName="connTx" presStyleLbl="parChTrans1D3" presStyleIdx="2" presStyleCnt="7"/>
      <dgm:spPr/>
    </dgm:pt>
    <dgm:pt modelId="{57404EE0-5F5C-4B58-AEE4-FD7E0E6B2D7F}" type="pres">
      <dgm:prSet presAssocID="{3D6CEEE2-6F5D-44DD-939F-13C32CA7145C}" presName="root2" presStyleCnt="0"/>
      <dgm:spPr/>
    </dgm:pt>
    <dgm:pt modelId="{0CF05F64-2A98-4F0F-9AC8-065F65BFC66E}" type="pres">
      <dgm:prSet presAssocID="{3D6CEEE2-6F5D-44DD-939F-13C32CA7145C}" presName="LevelTwoTextNode" presStyleLbl="node3" presStyleIdx="2" presStyleCnt="7" custScaleX="274694" custLinFactNeighborY="5519">
        <dgm:presLayoutVars>
          <dgm:chPref val="3"/>
        </dgm:presLayoutVars>
      </dgm:prSet>
      <dgm:spPr/>
    </dgm:pt>
    <dgm:pt modelId="{6B18F824-C498-4C39-98B7-5B693D1C2764}" type="pres">
      <dgm:prSet presAssocID="{3D6CEEE2-6F5D-44DD-939F-13C32CA7145C}" presName="level3hierChild" presStyleCnt="0"/>
      <dgm:spPr/>
    </dgm:pt>
    <dgm:pt modelId="{F1A39FF7-D184-4029-9ACB-884CFBAF31EA}" type="pres">
      <dgm:prSet presAssocID="{80A686AD-4193-4EB5-B978-70243B88BC14}" presName="conn2-1" presStyleLbl="parChTrans1D3" presStyleIdx="3" presStyleCnt="7"/>
      <dgm:spPr/>
    </dgm:pt>
    <dgm:pt modelId="{9F362412-3B63-4503-802E-E908C8F9F242}" type="pres">
      <dgm:prSet presAssocID="{80A686AD-4193-4EB5-B978-70243B88BC14}" presName="connTx" presStyleLbl="parChTrans1D3" presStyleIdx="3" presStyleCnt="7"/>
      <dgm:spPr/>
    </dgm:pt>
    <dgm:pt modelId="{B6151E84-ABAB-4577-A219-9E5EB46EDC09}" type="pres">
      <dgm:prSet presAssocID="{06AA33E7-E134-4CD2-8FA1-13AE526FAF2F}" presName="root2" presStyleCnt="0"/>
      <dgm:spPr/>
    </dgm:pt>
    <dgm:pt modelId="{F5D1E02A-DC05-4D32-9025-EEFA03D59424}" type="pres">
      <dgm:prSet presAssocID="{06AA33E7-E134-4CD2-8FA1-13AE526FAF2F}" presName="LevelTwoTextNode" presStyleLbl="node3" presStyleIdx="3" presStyleCnt="7" custScaleX="274325" custLinFactNeighborY="5519">
        <dgm:presLayoutVars>
          <dgm:chPref val="3"/>
        </dgm:presLayoutVars>
      </dgm:prSet>
      <dgm:spPr/>
    </dgm:pt>
    <dgm:pt modelId="{3E29DC99-AA02-40D5-A897-6881354D0248}" type="pres">
      <dgm:prSet presAssocID="{06AA33E7-E134-4CD2-8FA1-13AE526FAF2F}" presName="level3hierChild" presStyleCnt="0"/>
      <dgm:spPr/>
    </dgm:pt>
    <dgm:pt modelId="{943E3EFD-52E8-4882-AC9F-15AE8A74F7FA}" type="pres">
      <dgm:prSet presAssocID="{FA9FF383-95B1-4CCC-80A1-CC34A2BDA580}" presName="conn2-1" presStyleLbl="parChTrans1D3" presStyleIdx="4" presStyleCnt="7"/>
      <dgm:spPr/>
    </dgm:pt>
    <dgm:pt modelId="{C0C93B01-FE03-47A5-BC4E-BC98E0568D66}" type="pres">
      <dgm:prSet presAssocID="{FA9FF383-95B1-4CCC-80A1-CC34A2BDA580}" presName="connTx" presStyleLbl="parChTrans1D3" presStyleIdx="4" presStyleCnt="7"/>
      <dgm:spPr/>
    </dgm:pt>
    <dgm:pt modelId="{A045400C-CDBC-44F7-959A-72698AB50373}" type="pres">
      <dgm:prSet presAssocID="{7FC16D79-0B17-4904-96CF-E748F01345FB}" presName="root2" presStyleCnt="0"/>
      <dgm:spPr/>
    </dgm:pt>
    <dgm:pt modelId="{B2F82A37-B133-4909-B918-7AEA048CB870}" type="pres">
      <dgm:prSet presAssocID="{7FC16D79-0B17-4904-96CF-E748F01345FB}" presName="LevelTwoTextNode" presStyleLbl="node3" presStyleIdx="4" presStyleCnt="7" custScaleX="277030" custLinFactNeighborY="5519">
        <dgm:presLayoutVars>
          <dgm:chPref val="3"/>
        </dgm:presLayoutVars>
      </dgm:prSet>
      <dgm:spPr/>
    </dgm:pt>
    <dgm:pt modelId="{7A75255B-EACC-4F2C-80C9-CFFE1DCECBD1}" type="pres">
      <dgm:prSet presAssocID="{7FC16D79-0B17-4904-96CF-E748F01345FB}" presName="level3hierChild" presStyleCnt="0"/>
      <dgm:spPr/>
    </dgm:pt>
    <dgm:pt modelId="{AE51605E-796F-4756-8FE6-E0971E14E031}" type="pres">
      <dgm:prSet presAssocID="{FC8DADF2-F14C-4680-9F35-46EF0A29CE93}" presName="conn2-1" presStyleLbl="parChTrans1D3" presStyleIdx="5" presStyleCnt="7"/>
      <dgm:spPr/>
    </dgm:pt>
    <dgm:pt modelId="{FF523282-AE10-4E66-BE5A-C1EFA07EB45A}" type="pres">
      <dgm:prSet presAssocID="{FC8DADF2-F14C-4680-9F35-46EF0A29CE93}" presName="connTx" presStyleLbl="parChTrans1D3" presStyleIdx="5" presStyleCnt="7"/>
      <dgm:spPr/>
    </dgm:pt>
    <dgm:pt modelId="{8C039914-DF55-4FDA-8E1B-3975C7B3C602}" type="pres">
      <dgm:prSet presAssocID="{4C1DCB25-9E88-44D4-8FCD-0815FC397047}" presName="root2" presStyleCnt="0"/>
      <dgm:spPr/>
    </dgm:pt>
    <dgm:pt modelId="{68E50797-BC72-4EF3-8593-FD0ECC494BA2}" type="pres">
      <dgm:prSet presAssocID="{4C1DCB25-9E88-44D4-8FCD-0815FC397047}" presName="LevelTwoTextNode" presStyleLbl="node3" presStyleIdx="5" presStyleCnt="7" custScaleX="273096" custLinFactNeighborY="5519">
        <dgm:presLayoutVars>
          <dgm:chPref val="3"/>
        </dgm:presLayoutVars>
      </dgm:prSet>
      <dgm:spPr/>
    </dgm:pt>
    <dgm:pt modelId="{81E6294C-45B5-4ACD-B8F6-FA9BC394BC06}" type="pres">
      <dgm:prSet presAssocID="{4C1DCB25-9E88-44D4-8FCD-0815FC397047}" presName="level3hierChild" presStyleCnt="0"/>
      <dgm:spPr/>
    </dgm:pt>
    <dgm:pt modelId="{BA83D13F-AE0E-4F18-8A9F-471BFD5D70D9}" type="pres">
      <dgm:prSet presAssocID="{A20BB670-3464-4FF0-85D6-8AD3A58205C8}" presName="conn2-1" presStyleLbl="parChTrans1D3" presStyleIdx="6" presStyleCnt="7"/>
      <dgm:spPr/>
    </dgm:pt>
    <dgm:pt modelId="{DFD8D9B8-D246-4018-88BB-528FC836AE23}" type="pres">
      <dgm:prSet presAssocID="{A20BB670-3464-4FF0-85D6-8AD3A58205C8}" presName="connTx" presStyleLbl="parChTrans1D3" presStyleIdx="6" presStyleCnt="7"/>
      <dgm:spPr/>
    </dgm:pt>
    <dgm:pt modelId="{94AE4586-2120-40DE-9689-50572A6984CA}" type="pres">
      <dgm:prSet presAssocID="{B9F26F7F-17B2-4E6F-B958-576AB12320D8}" presName="root2" presStyleCnt="0"/>
      <dgm:spPr/>
    </dgm:pt>
    <dgm:pt modelId="{1A21D977-A654-40BF-BC59-E7B25818CC25}" type="pres">
      <dgm:prSet presAssocID="{B9F26F7F-17B2-4E6F-B958-576AB12320D8}" presName="LevelTwoTextNode" presStyleLbl="node3" presStyleIdx="6" presStyleCnt="7" custScaleX="274694" custLinFactNeighborY="5519">
        <dgm:presLayoutVars>
          <dgm:chPref val="3"/>
        </dgm:presLayoutVars>
      </dgm:prSet>
      <dgm:spPr/>
    </dgm:pt>
    <dgm:pt modelId="{9A7DB76E-58B8-445F-87F3-54029EB04258}" type="pres">
      <dgm:prSet presAssocID="{B9F26F7F-17B2-4E6F-B958-576AB12320D8}" presName="level3hierChild" presStyleCnt="0"/>
      <dgm:spPr/>
    </dgm:pt>
  </dgm:ptLst>
  <dgm:cxnLst>
    <dgm:cxn modelId="{11D08002-D6E9-4388-9B1D-C314F408E4B8}" type="presOf" srcId="{B9F26F7F-17B2-4E6F-B958-576AB12320D8}" destId="{1A21D977-A654-40BF-BC59-E7B25818CC25}" srcOrd="0" destOrd="0" presId="urn:microsoft.com/office/officeart/2005/8/layout/hierarchy2"/>
    <dgm:cxn modelId="{5B3A3708-4E1B-4BC0-BA29-7A7B7E8A5E91}" type="presOf" srcId="{2ADF3186-04A4-4DD6-8165-CD7CB213DA44}" destId="{A9E37FC1-BDBB-4C43-AAAB-3A26587CE5AD}" srcOrd="0" destOrd="0" presId="urn:microsoft.com/office/officeart/2005/8/layout/hierarchy2"/>
    <dgm:cxn modelId="{619B100B-2ECD-4D7D-9BD0-5DC5551326EF}" srcId="{A9111697-A322-4D55-A1FD-81B2214A8E51}" destId="{7FC16D79-0B17-4904-96CF-E748F01345FB}" srcOrd="4" destOrd="0" parTransId="{FA9FF383-95B1-4CCC-80A1-CC34A2BDA580}" sibTransId="{1AE02CFD-DA5D-4938-8561-A9C74CD23F17}"/>
    <dgm:cxn modelId="{AAC2BF13-5D1F-4AB0-8F85-17FC6A1DD028}" type="presOf" srcId="{80A686AD-4193-4EB5-B978-70243B88BC14}" destId="{9F362412-3B63-4503-802E-E908C8F9F242}" srcOrd="1" destOrd="0" presId="urn:microsoft.com/office/officeart/2005/8/layout/hierarchy2"/>
    <dgm:cxn modelId="{28B6751E-BEBA-4DE3-AF91-BBA02D54CD89}" type="presOf" srcId="{A9111697-A322-4D55-A1FD-81B2214A8E51}" destId="{2134026E-3E69-44D2-B5CF-A3F57395C2DF}" srcOrd="0" destOrd="0" presId="urn:microsoft.com/office/officeart/2005/8/layout/hierarchy2"/>
    <dgm:cxn modelId="{821B3823-25C2-419B-A399-AB15ED960C7F}" type="presOf" srcId="{4C1DCB25-9E88-44D4-8FCD-0815FC397047}" destId="{68E50797-BC72-4EF3-8593-FD0ECC494BA2}" srcOrd="0" destOrd="0" presId="urn:microsoft.com/office/officeart/2005/8/layout/hierarchy2"/>
    <dgm:cxn modelId="{9D193B38-D608-4837-8033-B8C53CC9AD03}" type="presOf" srcId="{A4A85903-AB5B-4D32-9376-41084376B6C3}" destId="{C386E81E-216B-4145-A263-DF83CBB3B9D6}" srcOrd="1" destOrd="0" presId="urn:microsoft.com/office/officeart/2005/8/layout/hierarchy2"/>
    <dgm:cxn modelId="{AA65D13A-234F-45C9-BA48-BA27CF9D11D5}" type="presOf" srcId="{7FC16D79-0B17-4904-96CF-E748F01345FB}" destId="{B2F82A37-B133-4909-B918-7AEA048CB870}" srcOrd="0" destOrd="0" presId="urn:microsoft.com/office/officeart/2005/8/layout/hierarchy2"/>
    <dgm:cxn modelId="{440BE03E-702A-4C6F-804E-ED99930B3C5D}" type="presOf" srcId="{E82D20C4-1813-49B1-89EB-5300F0BCF07A}" destId="{412239BE-C94B-492C-A671-76A19EEF755F}" srcOrd="1" destOrd="0" presId="urn:microsoft.com/office/officeart/2005/8/layout/hierarchy2"/>
    <dgm:cxn modelId="{B55F3340-10EC-4757-BD31-803D6CDBFFBD}" type="presOf" srcId="{E82D20C4-1813-49B1-89EB-5300F0BCF07A}" destId="{0F100F55-7DFF-40CD-95EF-C419D3D82EF1}" srcOrd="0" destOrd="0" presId="urn:microsoft.com/office/officeart/2005/8/layout/hierarchy2"/>
    <dgm:cxn modelId="{22E27A44-E13E-4F7A-8C93-519DDCF4D207}" type="presOf" srcId="{3D6CEEE2-6F5D-44DD-939F-13C32CA7145C}" destId="{0CF05F64-2A98-4F0F-9AC8-065F65BFC66E}" srcOrd="0" destOrd="0" presId="urn:microsoft.com/office/officeart/2005/8/layout/hierarchy2"/>
    <dgm:cxn modelId="{7FD12D65-A085-46F5-A791-D7100256E454}" type="presOf" srcId="{FA9FF383-95B1-4CCC-80A1-CC34A2BDA580}" destId="{C0C93B01-FE03-47A5-BC4E-BC98E0568D66}" srcOrd="1" destOrd="0" presId="urn:microsoft.com/office/officeart/2005/8/layout/hierarchy2"/>
    <dgm:cxn modelId="{92D29145-7EF5-4843-A5E2-087A8E30B400}" type="presOf" srcId="{FE0F2071-8E85-4669-93D5-51D8BD59791A}" destId="{1330248F-60A2-4D00-BFEC-B6F6C53BD276}" srcOrd="0" destOrd="0" presId="urn:microsoft.com/office/officeart/2005/8/layout/hierarchy2"/>
    <dgm:cxn modelId="{B618BB67-EFE2-4C99-86DB-799C7BDC7A31}" type="presOf" srcId="{80A686AD-4193-4EB5-B978-70243B88BC14}" destId="{F1A39FF7-D184-4029-9ACB-884CFBAF31EA}" srcOrd="0" destOrd="0" presId="urn:microsoft.com/office/officeart/2005/8/layout/hierarchy2"/>
    <dgm:cxn modelId="{D2516F6B-5D27-458A-B326-C958A71BECCC}" type="presOf" srcId="{4DB411FD-E991-4948-8A30-2FCDDC4BCA7A}" destId="{5BBAFC3C-264E-4707-82B8-E775B3336497}" srcOrd="0" destOrd="0" presId="urn:microsoft.com/office/officeart/2005/8/layout/hierarchy2"/>
    <dgm:cxn modelId="{B393B06B-4D9B-40EA-AE44-192267F1B4B8}" srcId="{FE0F2071-8E85-4669-93D5-51D8BD59791A}" destId="{2ADF3186-04A4-4DD6-8165-CD7CB213DA44}" srcOrd="0" destOrd="0" parTransId="{25692CDF-904B-4E5F-A849-6B1E4DC789BF}" sibTransId="{C019922A-2826-4292-9C46-C78881081F59}"/>
    <dgm:cxn modelId="{FA84B36B-0350-4389-96E9-388AD96D1D66}" type="presOf" srcId="{705102EF-0ECE-4ACE-B5EA-E16748FCDFA7}" destId="{862C1B45-A08E-41CF-977B-5C1075B5A742}" srcOrd="0" destOrd="0" presId="urn:microsoft.com/office/officeart/2005/8/layout/hierarchy2"/>
    <dgm:cxn modelId="{A084B16F-F3B0-4A0E-A03D-7F18BFF67CEC}" srcId="{2ADF3186-04A4-4DD6-8165-CD7CB213DA44}" destId="{A9111697-A322-4D55-A1FD-81B2214A8E51}" srcOrd="0" destOrd="0" parTransId="{E82D20C4-1813-49B1-89EB-5300F0BCF07A}" sibTransId="{8838D7AA-3187-4A8D-B22E-E4EF172DFF22}"/>
    <dgm:cxn modelId="{98FA3B73-A85B-4B34-96BE-EAD614838378}" type="presOf" srcId="{89DE9B08-869C-4BC8-9464-EB80ACB505C3}" destId="{F84F2CF0-7374-41A0-91A4-469B641C6B37}" srcOrd="0" destOrd="0" presId="urn:microsoft.com/office/officeart/2005/8/layout/hierarchy2"/>
    <dgm:cxn modelId="{FDCAA874-A726-4A78-85D4-BC6833DAE251}" srcId="{A9111697-A322-4D55-A1FD-81B2214A8E51}" destId="{B9F26F7F-17B2-4E6F-B958-576AB12320D8}" srcOrd="6" destOrd="0" parTransId="{A20BB670-3464-4FF0-85D6-8AD3A58205C8}" sibTransId="{764994EB-15A6-477B-AE09-4E3E39EFEC3F}"/>
    <dgm:cxn modelId="{EA53687F-B713-429E-A56F-DB2F5E31CC68}" srcId="{A9111697-A322-4D55-A1FD-81B2214A8E51}" destId="{4C1DCB25-9E88-44D4-8FCD-0815FC397047}" srcOrd="5" destOrd="0" parTransId="{FC8DADF2-F14C-4680-9F35-46EF0A29CE93}" sibTransId="{3A1A23E6-6765-4C85-BEB5-6F29A8B401D1}"/>
    <dgm:cxn modelId="{758B5E9F-D093-4BAF-BCDC-8D5B8D096C45}" type="presOf" srcId="{A4A85903-AB5B-4D32-9376-41084376B6C3}" destId="{217D920D-8794-4A2C-9EDF-E0A1421ECAFC}" srcOrd="0" destOrd="0" presId="urn:microsoft.com/office/officeart/2005/8/layout/hierarchy2"/>
    <dgm:cxn modelId="{38E489A5-A90D-47C3-A3AF-0581E8D28D9D}" type="presOf" srcId="{75D81277-B4F1-42A5-B188-EE7C7BC31F29}" destId="{FFEF549B-6708-4C9D-9C35-D64F152DE1CA}" srcOrd="0" destOrd="0" presId="urn:microsoft.com/office/officeart/2005/8/layout/hierarchy2"/>
    <dgm:cxn modelId="{5A80C1A7-6FAD-48E9-87F8-88C229725D92}" srcId="{A9111697-A322-4D55-A1FD-81B2214A8E51}" destId="{89DE9B08-869C-4BC8-9464-EB80ACB505C3}" srcOrd="0" destOrd="0" parTransId="{4DB411FD-E991-4948-8A30-2FCDDC4BCA7A}" sibTransId="{6357AC9F-B6E9-4385-95E5-087BA009183C}"/>
    <dgm:cxn modelId="{EE794DA9-C20E-42FA-97D5-9976D87C050A}" srcId="{A9111697-A322-4D55-A1FD-81B2214A8E51}" destId="{06AA33E7-E134-4CD2-8FA1-13AE526FAF2F}" srcOrd="3" destOrd="0" parTransId="{80A686AD-4193-4EB5-B978-70243B88BC14}" sibTransId="{8A02884A-2D2B-4E5C-91E4-3B11A2350CB4}"/>
    <dgm:cxn modelId="{ABA72DAC-800B-4F5F-9E18-1544A9F75107}" type="presOf" srcId="{A20BB670-3464-4FF0-85D6-8AD3A58205C8}" destId="{DFD8D9B8-D246-4018-88BB-528FC836AE23}" srcOrd="1" destOrd="0" presId="urn:microsoft.com/office/officeart/2005/8/layout/hierarchy2"/>
    <dgm:cxn modelId="{C0661EAD-54AF-4A11-88E2-C90C54640CE8}" srcId="{A9111697-A322-4D55-A1FD-81B2214A8E51}" destId="{75D81277-B4F1-42A5-B188-EE7C7BC31F29}" srcOrd="1" destOrd="0" parTransId="{A4A85903-AB5B-4D32-9376-41084376B6C3}" sibTransId="{D6417E59-CCA8-4C3E-9FF6-19185BD79B4D}"/>
    <dgm:cxn modelId="{79E0AABC-D9E2-4F2A-A006-7D5E7037BDF3}" type="presOf" srcId="{4DB411FD-E991-4948-8A30-2FCDDC4BCA7A}" destId="{3952AF58-B334-4043-8358-DFD11F4A7B50}" srcOrd="1" destOrd="0" presId="urn:microsoft.com/office/officeart/2005/8/layout/hierarchy2"/>
    <dgm:cxn modelId="{AA6923C7-9240-4D79-8D74-E793CF783423}" type="presOf" srcId="{A20BB670-3464-4FF0-85D6-8AD3A58205C8}" destId="{BA83D13F-AE0E-4F18-8A9F-471BFD5D70D9}" srcOrd="0" destOrd="0" presId="urn:microsoft.com/office/officeart/2005/8/layout/hierarchy2"/>
    <dgm:cxn modelId="{17B59BCA-54BC-4CB1-9A67-D76F49338AF9}" type="presOf" srcId="{FC8DADF2-F14C-4680-9F35-46EF0A29CE93}" destId="{AE51605E-796F-4756-8FE6-E0971E14E031}" srcOrd="0" destOrd="0" presId="urn:microsoft.com/office/officeart/2005/8/layout/hierarchy2"/>
    <dgm:cxn modelId="{EF6519D7-C1F5-4523-8588-826C83C7EF5B}" srcId="{A9111697-A322-4D55-A1FD-81B2214A8E51}" destId="{3D6CEEE2-6F5D-44DD-939F-13C32CA7145C}" srcOrd="2" destOrd="0" parTransId="{705102EF-0ECE-4ACE-B5EA-E16748FCDFA7}" sibTransId="{3828EEE5-DF91-49E0-B262-42F4C6EBE385}"/>
    <dgm:cxn modelId="{7F081CD7-176E-467F-96AA-A9838DB65EAD}" type="presOf" srcId="{FC8DADF2-F14C-4680-9F35-46EF0A29CE93}" destId="{FF523282-AE10-4E66-BE5A-C1EFA07EB45A}" srcOrd="1" destOrd="0" presId="urn:microsoft.com/office/officeart/2005/8/layout/hierarchy2"/>
    <dgm:cxn modelId="{C190F0D7-7447-4FDE-A385-9BE0C957D099}" type="presOf" srcId="{06AA33E7-E134-4CD2-8FA1-13AE526FAF2F}" destId="{F5D1E02A-DC05-4D32-9025-EEFA03D59424}" srcOrd="0" destOrd="0" presId="urn:microsoft.com/office/officeart/2005/8/layout/hierarchy2"/>
    <dgm:cxn modelId="{15DEE0DF-CF82-4468-ADA6-1AFC41C28F55}" type="presOf" srcId="{FA9FF383-95B1-4CCC-80A1-CC34A2BDA580}" destId="{943E3EFD-52E8-4882-AC9F-15AE8A74F7FA}" srcOrd="0" destOrd="0" presId="urn:microsoft.com/office/officeart/2005/8/layout/hierarchy2"/>
    <dgm:cxn modelId="{842CB0FB-AD27-4F25-8D45-628C7AF73B69}" type="presOf" srcId="{705102EF-0ECE-4ACE-B5EA-E16748FCDFA7}" destId="{F1A7FC27-88A2-4D06-9F40-8F3F4503170B}" srcOrd="1" destOrd="0" presId="urn:microsoft.com/office/officeart/2005/8/layout/hierarchy2"/>
    <dgm:cxn modelId="{431571C7-6AA3-486F-B0B7-183498FF26A1}" type="presParOf" srcId="{1330248F-60A2-4D00-BFEC-B6F6C53BD276}" destId="{480C9D48-4378-4D7A-B773-CC7DC24C746A}" srcOrd="0" destOrd="0" presId="urn:microsoft.com/office/officeart/2005/8/layout/hierarchy2"/>
    <dgm:cxn modelId="{49A6E3E8-F44D-4C60-9980-C9FC79F37F77}" type="presParOf" srcId="{480C9D48-4378-4D7A-B773-CC7DC24C746A}" destId="{A9E37FC1-BDBB-4C43-AAAB-3A26587CE5AD}" srcOrd="0" destOrd="0" presId="urn:microsoft.com/office/officeart/2005/8/layout/hierarchy2"/>
    <dgm:cxn modelId="{01DC0D97-0E8B-4E0F-BA17-A23763C5974E}" type="presParOf" srcId="{480C9D48-4378-4D7A-B773-CC7DC24C746A}" destId="{5B85B382-6A6F-48FF-A2BD-761B97327DA9}" srcOrd="1" destOrd="0" presId="urn:microsoft.com/office/officeart/2005/8/layout/hierarchy2"/>
    <dgm:cxn modelId="{94970734-AD3E-4298-B7BE-A32AAC752C12}" type="presParOf" srcId="{5B85B382-6A6F-48FF-A2BD-761B97327DA9}" destId="{0F100F55-7DFF-40CD-95EF-C419D3D82EF1}" srcOrd="0" destOrd="0" presId="urn:microsoft.com/office/officeart/2005/8/layout/hierarchy2"/>
    <dgm:cxn modelId="{6D72B7D5-F49B-4130-8029-F47A98EB9C90}" type="presParOf" srcId="{0F100F55-7DFF-40CD-95EF-C419D3D82EF1}" destId="{412239BE-C94B-492C-A671-76A19EEF755F}" srcOrd="0" destOrd="0" presId="urn:microsoft.com/office/officeart/2005/8/layout/hierarchy2"/>
    <dgm:cxn modelId="{DE0F84E8-05E4-4831-815C-0A7579A20903}" type="presParOf" srcId="{5B85B382-6A6F-48FF-A2BD-761B97327DA9}" destId="{B6619EBA-F572-471B-A6F4-7FC231F8B39E}" srcOrd="1" destOrd="0" presId="urn:microsoft.com/office/officeart/2005/8/layout/hierarchy2"/>
    <dgm:cxn modelId="{DD117F18-A781-4630-8557-66ECF14FF4B6}" type="presParOf" srcId="{B6619EBA-F572-471B-A6F4-7FC231F8B39E}" destId="{2134026E-3E69-44D2-B5CF-A3F57395C2DF}" srcOrd="0" destOrd="0" presId="urn:microsoft.com/office/officeart/2005/8/layout/hierarchy2"/>
    <dgm:cxn modelId="{F0336AF4-8CC3-4C25-8CF7-679E0F0C43A8}" type="presParOf" srcId="{B6619EBA-F572-471B-A6F4-7FC231F8B39E}" destId="{C81D9540-69BC-4384-861F-E75823743DFB}" srcOrd="1" destOrd="0" presId="urn:microsoft.com/office/officeart/2005/8/layout/hierarchy2"/>
    <dgm:cxn modelId="{179A1A2C-3DA7-4344-866A-578E812D67B1}" type="presParOf" srcId="{C81D9540-69BC-4384-861F-E75823743DFB}" destId="{5BBAFC3C-264E-4707-82B8-E775B3336497}" srcOrd="0" destOrd="0" presId="urn:microsoft.com/office/officeart/2005/8/layout/hierarchy2"/>
    <dgm:cxn modelId="{0C354A8C-CF0C-4458-8DDD-2DCB3BA31F91}" type="presParOf" srcId="{5BBAFC3C-264E-4707-82B8-E775B3336497}" destId="{3952AF58-B334-4043-8358-DFD11F4A7B50}" srcOrd="0" destOrd="0" presId="urn:microsoft.com/office/officeart/2005/8/layout/hierarchy2"/>
    <dgm:cxn modelId="{3B5E650A-CCB5-44EC-AE34-9120BC8928E0}" type="presParOf" srcId="{C81D9540-69BC-4384-861F-E75823743DFB}" destId="{3207AB07-776E-4BD8-BB9E-F2C6D93DC369}" srcOrd="1" destOrd="0" presId="urn:microsoft.com/office/officeart/2005/8/layout/hierarchy2"/>
    <dgm:cxn modelId="{EF84C35D-B55F-4B7A-A28C-DA4A556DF440}" type="presParOf" srcId="{3207AB07-776E-4BD8-BB9E-F2C6D93DC369}" destId="{F84F2CF0-7374-41A0-91A4-469B641C6B37}" srcOrd="0" destOrd="0" presId="urn:microsoft.com/office/officeart/2005/8/layout/hierarchy2"/>
    <dgm:cxn modelId="{C2B00D49-062A-456B-B62B-C5EFB019EFB1}" type="presParOf" srcId="{3207AB07-776E-4BD8-BB9E-F2C6D93DC369}" destId="{FB4C5876-2D11-4F31-A2C4-CDC8189AA49C}" srcOrd="1" destOrd="0" presId="urn:microsoft.com/office/officeart/2005/8/layout/hierarchy2"/>
    <dgm:cxn modelId="{E870E3A0-881F-422E-9F31-572DF92425A3}" type="presParOf" srcId="{C81D9540-69BC-4384-861F-E75823743DFB}" destId="{217D920D-8794-4A2C-9EDF-E0A1421ECAFC}" srcOrd="2" destOrd="0" presId="urn:microsoft.com/office/officeart/2005/8/layout/hierarchy2"/>
    <dgm:cxn modelId="{95315274-05C1-47B2-842E-98A71D6F06D2}" type="presParOf" srcId="{217D920D-8794-4A2C-9EDF-E0A1421ECAFC}" destId="{C386E81E-216B-4145-A263-DF83CBB3B9D6}" srcOrd="0" destOrd="0" presId="urn:microsoft.com/office/officeart/2005/8/layout/hierarchy2"/>
    <dgm:cxn modelId="{2B8FA3D6-E62D-4864-BA78-7B4BBC9683D7}" type="presParOf" srcId="{C81D9540-69BC-4384-861F-E75823743DFB}" destId="{30133F3E-FB0C-4AB2-9A35-9B7D281D9EFC}" srcOrd="3" destOrd="0" presId="urn:microsoft.com/office/officeart/2005/8/layout/hierarchy2"/>
    <dgm:cxn modelId="{BD1CD24E-50DD-4D91-89D9-FDD296DC110D}" type="presParOf" srcId="{30133F3E-FB0C-4AB2-9A35-9B7D281D9EFC}" destId="{FFEF549B-6708-4C9D-9C35-D64F152DE1CA}" srcOrd="0" destOrd="0" presId="urn:microsoft.com/office/officeart/2005/8/layout/hierarchy2"/>
    <dgm:cxn modelId="{73AD6C69-5FA5-4DB1-B8F6-CACF756CF8FF}" type="presParOf" srcId="{30133F3E-FB0C-4AB2-9A35-9B7D281D9EFC}" destId="{AE7E3EEF-638A-467E-AE44-E616C6C56505}" srcOrd="1" destOrd="0" presId="urn:microsoft.com/office/officeart/2005/8/layout/hierarchy2"/>
    <dgm:cxn modelId="{0C7BB0F9-B979-47FE-B5A3-67E73A71FC84}" type="presParOf" srcId="{C81D9540-69BC-4384-861F-E75823743DFB}" destId="{862C1B45-A08E-41CF-977B-5C1075B5A742}" srcOrd="4" destOrd="0" presId="urn:microsoft.com/office/officeart/2005/8/layout/hierarchy2"/>
    <dgm:cxn modelId="{15585B64-2073-42FF-A208-22BA5F037445}" type="presParOf" srcId="{862C1B45-A08E-41CF-977B-5C1075B5A742}" destId="{F1A7FC27-88A2-4D06-9F40-8F3F4503170B}" srcOrd="0" destOrd="0" presId="urn:microsoft.com/office/officeart/2005/8/layout/hierarchy2"/>
    <dgm:cxn modelId="{632D1CC3-7D0F-4B10-ADE1-54C778EE90C9}" type="presParOf" srcId="{C81D9540-69BC-4384-861F-E75823743DFB}" destId="{57404EE0-5F5C-4B58-AEE4-FD7E0E6B2D7F}" srcOrd="5" destOrd="0" presId="urn:microsoft.com/office/officeart/2005/8/layout/hierarchy2"/>
    <dgm:cxn modelId="{9B2B7094-3E4C-4134-B727-1621D857ABD2}" type="presParOf" srcId="{57404EE0-5F5C-4B58-AEE4-FD7E0E6B2D7F}" destId="{0CF05F64-2A98-4F0F-9AC8-065F65BFC66E}" srcOrd="0" destOrd="0" presId="urn:microsoft.com/office/officeart/2005/8/layout/hierarchy2"/>
    <dgm:cxn modelId="{821681FD-6726-4B74-B0C4-7716E7DBEEC7}" type="presParOf" srcId="{57404EE0-5F5C-4B58-AEE4-FD7E0E6B2D7F}" destId="{6B18F824-C498-4C39-98B7-5B693D1C2764}" srcOrd="1" destOrd="0" presId="urn:microsoft.com/office/officeart/2005/8/layout/hierarchy2"/>
    <dgm:cxn modelId="{38A60894-052C-4CB9-89F7-530C78B5C1AB}" type="presParOf" srcId="{C81D9540-69BC-4384-861F-E75823743DFB}" destId="{F1A39FF7-D184-4029-9ACB-884CFBAF31EA}" srcOrd="6" destOrd="0" presId="urn:microsoft.com/office/officeart/2005/8/layout/hierarchy2"/>
    <dgm:cxn modelId="{47FC0161-B6B2-4B54-B6B9-ACAC1E423C04}" type="presParOf" srcId="{F1A39FF7-D184-4029-9ACB-884CFBAF31EA}" destId="{9F362412-3B63-4503-802E-E908C8F9F242}" srcOrd="0" destOrd="0" presId="urn:microsoft.com/office/officeart/2005/8/layout/hierarchy2"/>
    <dgm:cxn modelId="{04850E37-AD56-4A03-B9D0-6E131DF16345}" type="presParOf" srcId="{C81D9540-69BC-4384-861F-E75823743DFB}" destId="{B6151E84-ABAB-4577-A219-9E5EB46EDC09}" srcOrd="7" destOrd="0" presId="urn:microsoft.com/office/officeart/2005/8/layout/hierarchy2"/>
    <dgm:cxn modelId="{85A46FDF-9875-4ADF-9A8A-781AB5B39130}" type="presParOf" srcId="{B6151E84-ABAB-4577-A219-9E5EB46EDC09}" destId="{F5D1E02A-DC05-4D32-9025-EEFA03D59424}" srcOrd="0" destOrd="0" presId="urn:microsoft.com/office/officeart/2005/8/layout/hierarchy2"/>
    <dgm:cxn modelId="{143FA0C7-0AEB-4B16-93FB-6F115D2A53C9}" type="presParOf" srcId="{B6151E84-ABAB-4577-A219-9E5EB46EDC09}" destId="{3E29DC99-AA02-40D5-A897-6881354D0248}" srcOrd="1" destOrd="0" presId="urn:microsoft.com/office/officeart/2005/8/layout/hierarchy2"/>
    <dgm:cxn modelId="{54F873FA-5AFF-4F30-9D7C-35AF270599E6}" type="presParOf" srcId="{C81D9540-69BC-4384-861F-E75823743DFB}" destId="{943E3EFD-52E8-4882-AC9F-15AE8A74F7FA}" srcOrd="8" destOrd="0" presId="urn:microsoft.com/office/officeart/2005/8/layout/hierarchy2"/>
    <dgm:cxn modelId="{490B6312-B575-4277-958C-5B18EBAD2604}" type="presParOf" srcId="{943E3EFD-52E8-4882-AC9F-15AE8A74F7FA}" destId="{C0C93B01-FE03-47A5-BC4E-BC98E0568D66}" srcOrd="0" destOrd="0" presId="urn:microsoft.com/office/officeart/2005/8/layout/hierarchy2"/>
    <dgm:cxn modelId="{F8B7AF31-11C9-496E-B38C-CA113492C7A0}" type="presParOf" srcId="{C81D9540-69BC-4384-861F-E75823743DFB}" destId="{A045400C-CDBC-44F7-959A-72698AB50373}" srcOrd="9" destOrd="0" presId="urn:microsoft.com/office/officeart/2005/8/layout/hierarchy2"/>
    <dgm:cxn modelId="{30FFE875-65D0-4BF2-94FB-1C3DD602EA0A}" type="presParOf" srcId="{A045400C-CDBC-44F7-959A-72698AB50373}" destId="{B2F82A37-B133-4909-B918-7AEA048CB870}" srcOrd="0" destOrd="0" presId="urn:microsoft.com/office/officeart/2005/8/layout/hierarchy2"/>
    <dgm:cxn modelId="{6BDBDEB7-32E8-4820-B6A8-4162BD9A816F}" type="presParOf" srcId="{A045400C-CDBC-44F7-959A-72698AB50373}" destId="{7A75255B-EACC-4F2C-80C9-CFFE1DCECBD1}" srcOrd="1" destOrd="0" presId="urn:microsoft.com/office/officeart/2005/8/layout/hierarchy2"/>
    <dgm:cxn modelId="{1B107100-8E93-41AA-BB6B-72FEDD700BE2}" type="presParOf" srcId="{C81D9540-69BC-4384-861F-E75823743DFB}" destId="{AE51605E-796F-4756-8FE6-E0971E14E031}" srcOrd="10" destOrd="0" presId="urn:microsoft.com/office/officeart/2005/8/layout/hierarchy2"/>
    <dgm:cxn modelId="{6CE2586E-193D-4408-8B21-C35A4FF5F4BD}" type="presParOf" srcId="{AE51605E-796F-4756-8FE6-E0971E14E031}" destId="{FF523282-AE10-4E66-BE5A-C1EFA07EB45A}" srcOrd="0" destOrd="0" presId="urn:microsoft.com/office/officeart/2005/8/layout/hierarchy2"/>
    <dgm:cxn modelId="{CDDE896A-29A4-4518-A9F8-F2A7250B6ECE}" type="presParOf" srcId="{C81D9540-69BC-4384-861F-E75823743DFB}" destId="{8C039914-DF55-4FDA-8E1B-3975C7B3C602}" srcOrd="11" destOrd="0" presId="urn:microsoft.com/office/officeart/2005/8/layout/hierarchy2"/>
    <dgm:cxn modelId="{62B288EE-B87D-487B-9119-4E59A1043521}" type="presParOf" srcId="{8C039914-DF55-4FDA-8E1B-3975C7B3C602}" destId="{68E50797-BC72-4EF3-8593-FD0ECC494BA2}" srcOrd="0" destOrd="0" presId="urn:microsoft.com/office/officeart/2005/8/layout/hierarchy2"/>
    <dgm:cxn modelId="{E6E31EA8-0744-4CAB-87A8-0BF4BFDF9186}" type="presParOf" srcId="{8C039914-DF55-4FDA-8E1B-3975C7B3C602}" destId="{81E6294C-45B5-4ACD-B8F6-FA9BC394BC06}" srcOrd="1" destOrd="0" presId="urn:microsoft.com/office/officeart/2005/8/layout/hierarchy2"/>
    <dgm:cxn modelId="{03FA0E06-B2D2-4050-AD7E-FDADAFA7670C}" type="presParOf" srcId="{C81D9540-69BC-4384-861F-E75823743DFB}" destId="{BA83D13F-AE0E-4F18-8A9F-471BFD5D70D9}" srcOrd="12" destOrd="0" presId="urn:microsoft.com/office/officeart/2005/8/layout/hierarchy2"/>
    <dgm:cxn modelId="{E7A7C49E-FF84-4C16-AC85-F89C8EBFC65E}" type="presParOf" srcId="{BA83D13F-AE0E-4F18-8A9F-471BFD5D70D9}" destId="{DFD8D9B8-D246-4018-88BB-528FC836AE23}" srcOrd="0" destOrd="0" presId="urn:microsoft.com/office/officeart/2005/8/layout/hierarchy2"/>
    <dgm:cxn modelId="{4FE345D6-C755-4ED2-8AD0-6172AEE23F31}" type="presParOf" srcId="{C81D9540-69BC-4384-861F-E75823743DFB}" destId="{94AE4586-2120-40DE-9689-50572A6984CA}" srcOrd="13" destOrd="0" presId="urn:microsoft.com/office/officeart/2005/8/layout/hierarchy2"/>
    <dgm:cxn modelId="{7EE29FDC-EC3C-4BBB-A657-AF5998B0891C}" type="presParOf" srcId="{94AE4586-2120-40DE-9689-50572A6984CA}" destId="{1A21D977-A654-40BF-BC59-E7B25818CC25}" srcOrd="0" destOrd="0" presId="urn:microsoft.com/office/officeart/2005/8/layout/hierarchy2"/>
    <dgm:cxn modelId="{026B692F-014C-4F11-82EF-97CCC34F1E32}" type="presParOf" srcId="{94AE4586-2120-40DE-9689-50572A6984CA}" destId="{9A7DB76E-58B8-445F-87F3-54029EB04258}" srcOrd="1" destOrd="0" presId="urn:microsoft.com/office/officeart/2005/8/layout/hierarchy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0F2071-8E85-4669-93D5-51D8BD59791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F3186-04A4-4DD6-8165-CD7CB213DA44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gm:t>
    </dgm:pt>
    <dgm:pt modelId="{25692CDF-904B-4E5F-A849-6B1E4DC789BF}" type="par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C019922A-2826-4292-9C46-C78881081F59}" type="sib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9111697-A322-4D55-A1FD-81B2214A8E51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gm:t>
    </dgm:pt>
    <dgm:pt modelId="{E82D20C4-1813-49B1-89EB-5300F0BCF07A}" type="par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838D7AA-3187-4A8D-B22E-E4EF172DFF22}" type="sib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9DE9B08-869C-4BC8-9464-EB80ACB505C3}">
      <dgm:prSet phldrT="[Text]" custT="1"/>
      <dgm:spPr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gm:t>
    </dgm:pt>
    <dgm:pt modelId="{4DB411FD-E991-4948-8A30-2FCDDC4BCA7A}" type="par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357AC9F-B6E9-4385-95E5-087BA009183C}" type="sib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5D81277-B4F1-42A5-B188-EE7C7BC31F29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gm:t>
    </dgm:pt>
    <dgm:pt modelId="{A4A85903-AB5B-4D32-9376-41084376B6C3}" type="par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6417E59-CCA8-4C3E-9FF6-19185BD79B4D}" type="sib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D6CEEE2-6F5D-44DD-939F-13C32CA7145C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705102EF-0ECE-4ACE-B5EA-E16748FCDFA7}" type="parTrans" cxnId="{EF6519D7-C1F5-4523-8588-826C83C7EF5B}">
      <dgm:prSet/>
      <dgm:spPr/>
      <dgm:t>
        <a:bodyPr/>
        <a:lstStyle/>
        <a:p>
          <a:endParaRPr lang="en-US"/>
        </a:p>
      </dgm:t>
    </dgm:pt>
    <dgm:pt modelId="{3828EEE5-DF91-49E0-B262-42F4C6EBE385}" type="sibTrans" cxnId="{EF6519D7-C1F5-4523-8588-826C83C7EF5B}">
      <dgm:prSet/>
      <dgm:spPr/>
      <dgm:t>
        <a:bodyPr/>
        <a:lstStyle/>
        <a:p>
          <a:endParaRPr lang="en-US"/>
        </a:p>
      </dgm:t>
    </dgm:pt>
    <dgm:pt modelId="{06AA33E7-E134-4CD2-8FA1-13AE526FAF2F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80A686AD-4193-4EB5-B978-70243B88BC14}" type="parTrans" cxnId="{EE794DA9-C20E-42FA-97D5-9976D87C050A}">
      <dgm:prSet/>
      <dgm:spPr/>
      <dgm:t>
        <a:bodyPr/>
        <a:lstStyle/>
        <a:p>
          <a:endParaRPr lang="en-US"/>
        </a:p>
      </dgm:t>
    </dgm:pt>
    <dgm:pt modelId="{8A02884A-2D2B-4E5C-91E4-3B11A2350CB4}" type="sibTrans" cxnId="{EE794DA9-C20E-42FA-97D5-9976D87C050A}">
      <dgm:prSet/>
      <dgm:spPr/>
      <dgm:t>
        <a:bodyPr/>
        <a:lstStyle/>
        <a:p>
          <a:endParaRPr lang="en-US"/>
        </a:p>
      </dgm:t>
    </dgm:pt>
    <dgm:pt modelId="{7FC16D79-0B17-4904-96CF-E748F01345FB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A9FF383-95B1-4CCC-80A1-CC34A2BDA580}" type="parTrans" cxnId="{619B100B-2ECD-4D7D-9BD0-5DC5551326EF}">
      <dgm:prSet/>
      <dgm:spPr/>
      <dgm:t>
        <a:bodyPr/>
        <a:lstStyle/>
        <a:p>
          <a:endParaRPr lang="en-US"/>
        </a:p>
      </dgm:t>
    </dgm:pt>
    <dgm:pt modelId="{1AE02CFD-DA5D-4938-8561-A9C74CD23F17}" type="sibTrans" cxnId="{619B100B-2ECD-4D7D-9BD0-5DC5551326EF}">
      <dgm:prSet/>
      <dgm:spPr/>
      <dgm:t>
        <a:bodyPr/>
        <a:lstStyle/>
        <a:p>
          <a:endParaRPr lang="en-US"/>
        </a:p>
      </dgm:t>
    </dgm:pt>
    <dgm:pt modelId="{4C1DCB25-9E88-44D4-8FCD-0815FC397047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C8DADF2-F14C-4680-9F35-46EF0A29CE93}" type="parTrans" cxnId="{EA53687F-B713-429E-A56F-DB2F5E31CC68}">
      <dgm:prSet/>
      <dgm:spPr/>
      <dgm:t>
        <a:bodyPr/>
        <a:lstStyle/>
        <a:p>
          <a:endParaRPr lang="en-US"/>
        </a:p>
      </dgm:t>
    </dgm:pt>
    <dgm:pt modelId="{3A1A23E6-6765-4C85-BEB5-6F29A8B401D1}" type="sibTrans" cxnId="{EA53687F-B713-429E-A56F-DB2F5E31CC68}">
      <dgm:prSet/>
      <dgm:spPr/>
      <dgm:t>
        <a:bodyPr/>
        <a:lstStyle/>
        <a:p>
          <a:endParaRPr lang="en-US"/>
        </a:p>
      </dgm:t>
    </dgm:pt>
    <dgm:pt modelId="{B9F26F7F-17B2-4E6F-B958-576AB12320D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A20BB670-3464-4FF0-85D6-8AD3A58205C8}" type="parTrans" cxnId="{FDCAA874-A726-4A78-85D4-BC6833DAE251}">
      <dgm:prSet/>
      <dgm:spPr/>
      <dgm:t>
        <a:bodyPr/>
        <a:lstStyle/>
        <a:p>
          <a:endParaRPr lang="en-US"/>
        </a:p>
      </dgm:t>
    </dgm:pt>
    <dgm:pt modelId="{764994EB-15A6-477B-AE09-4E3E39EFEC3F}" type="sibTrans" cxnId="{FDCAA874-A726-4A78-85D4-BC6833DAE251}">
      <dgm:prSet/>
      <dgm:spPr/>
      <dgm:t>
        <a:bodyPr/>
        <a:lstStyle/>
        <a:p>
          <a:endParaRPr lang="en-US"/>
        </a:p>
      </dgm:t>
    </dgm:pt>
    <dgm:pt modelId="{1330248F-60A2-4D00-BFEC-B6F6C53BD276}" type="pres">
      <dgm:prSet presAssocID="{FE0F2071-8E85-4669-93D5-51D8BD5979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0C9D48-4378-4D7A-B773-CC7DC24C746A}" type="pres">
      <dgm:prSet presAssocID="{2ADF3186-04A4-4DD6-8165-CD7CB213DA44}" presName="root1" presStyleCnt="0"/>
      <dgm:spPr/>
    </dgm:pt>
    <dgm:pt modelId="{A9E37FC1-BDBB-4C43-AAAB-3A26587CE5AD}" type="pres">
      <dgm:prSet presAssocID="{2ADF3186-04A4-4DD6-8165-CD7CB213DA44}" presName="LevelOneTextNode" presStyleLbl="node0" presStyleIdx="0" presStyleCnt="1" custLinFactX="-14885" custLinFactNeighborX="-100000" custLinFactNeighborY="7486">
        <dgm:presLayoutVars>
          <dgm:chPref val="3"/>
        </dgm:presLayoutVars>
      </dgm:prSet>
      <dgm:spPr/>
    </dgm:pt>
    <dgm:pt modelId="{5B85B382-6A6F-48FF-A2BD-761B97327DA9}" type="pres">
      <dgm:prSet presAssocID="{2ADF3186-04A4-4DD6-8165-CD7CB213DA44}" presName="level2hierChild" presStyleCnt="0"/>
      <dgm:spPr/>
    </dgm:pt>
    <dgm:pt modelId="{0F100F55-7DFF-40CD-95EF-C419D3D82EF1}" type="pres">
      <dgm:prSet presAssocID="{E82D20C4-1813-49B1-89EB-5300F0BCF07A}" presName="conn2-1" presStyleLbl="parChTrans1D2" presStyleIdx="0" presStyleCnt="1"/>
      <dgm:spPr/>
    </dgm:pt>
    <dgm:pt modelId="{412239BE-C94B-492C-A671-76A19EEF755F}" type="pres">
      <dgm:prSet presAssocID="{E82D20C4-1813-49B1-89EB-5300F0BCF07A}" presName="connTx" presStyleLbl="parChTrans1D2" presStyleIdx="0" presStyleCnt="1"/>
      <dgm:spPr/>
    </dgm:pt>
    <dgm:pt modelId="{B6619EBA-F572-471B-A6F4-7FC231F8B39E}" type="pres">
      <dgm:prSet presAssocID="{A9111697-A322-4D55-A1FD-81B2214A8E51}" presName="root2" presStyleCnt="0"/>
      <dgm:spPr/>
    </dgm:pt>
    <dgm:pt modelId="{2134026E-3E69-44D2-B5CF-A3F57395C2DF}" type="pres">
      <dgm:prSet presAssocID="{A9111697-A322-4D55-A1FD-81B2214A8E51}" presName="LevelTwoTextNode" presStyleLbl="node2" presStyleIdx="0" presStyleCnt="1" custLinFactNeighborX="-31472" custLinFactNeighborY="-29887">
        <dgm:presLayoutVars>
          <dgm:chPref val="3"/>
        </dgm:presLayoutVars>
      </dgm:prSet>
      <dgm:spPr/>
    </dgm:pt>
    <dgm:pt modelId="{C81D9540-69BC-4384-861F-E75823743DFB}" type="pres">
      <dgm:prSet presAssocID="{A9111697-A322-4D55-A1FD-81B2214A8E51}" presName="level3hierChild" presStyleCnt="0"/>
      <dgm:spPr/>
    </dgm:pt>
    <dgm:pt modelId="{5BBAFC3C-264E-4707-82B8-E775B3336497}" type="pres">
      <dgm:prSet presAssocID="{4DB411FD-E991-4948-8A30-2FCDDC4BCA7A}" presName="conn2-1" presStyleLbl="parChTrans1D3" presStyleIdx="0" presStyleCnt="7"/>
      <dgm:spPr/>
    </dgm:pt>
    <dgm:pt modelId="{3952AF58-B334-4043-8358-DFD11F4A7B50}" type="pres">
      <dgm:prSet presAssocID="{4DB411FD-E991-4948-8A30-2FCDDC4BCA7A}" presName="connTx" presStyleLbl="parChTrans1D3" presStyleIdx="0" presStyleCnt="7"/>
      <dgm:spPr/>
    </dgm:pt>
    <dgm:pt modelId="{3207AB07-776E-4BD8-BB9E-F2C6D93DC369}" type="pres">
      <dgm:prSet presAssocID="{89DE9B08-869C-4BC8-9464-EB80ACB505C3}" presName="root2" presStyleCnt="0"/>
      <dgm:spPr/>
    </dgm:pt>
    <dgm:pt modelId="{F84F2CF0-7374-41A0-91A4-469B641C6B37}" type="pres">
      <dgm:prSet presAssocID="{89DE9B08-869C-4BC8-9464-EB80ACB505C3}" presName="LevelTwoTextNode" presStyleLbl="node3" presStyleIdx="0" presStyleCnt="7" custScaleX="274576" custLinFactNeighborY="5519">
        <dgm:presLayoutVars>
          <dgm:chPref val="3"/>
        </dgm:presLayoutVars>
      </dgm:prSet>
      <dgm:spPr>
        <a:xfrm>
          <a:off x="4594247" y="46983"/>
          <a:ext cx="4085772" cy="749058"/>
        </a:xfrm>
        <a:prstGeom prst="roundRect">
          <a:avLst>
            <a:gd name="adj" fmla="val 10000"/>
          </a:avLst>
        </a:prstGeom>
      </dgm:spPr>
    </dgm:pt>
    <dgm:pt modelId="{FB4C5876-2D11-4F31-A2C4-CDC8189AA49C}" type="pres">
      <dgm:prSet presAssocID="{89DE9B08-869C-4BC8-9464-EB80ACB505C3}" presName="level3hierChild" presStyleCnt="0"/>
      <dgm:spPr/>
    </dgm:pt>
    <dgm:pt modelId="{217D920D-8794-4A2C-9EDF-E0A1421ECAFC}" type="pres">
      <dgm:prSet presAssocID="{A4A85903-AB5B-4D32-9376-41084376B6C3}" presName="conn2-1" presStyleLbl="parChTrans1D3" presStyleIdx="1" presStyleCnt="7"/>
      <dgm:spPr/>
    </dgm:pt>
    <dgm:pt modelId="{C386E81E-216B-4145-A263-DF83CBB3B9D6}" type="pres">
      <dgm:prSet presAssocID="{A4A85903-AB5B-4D32-9376-41084376B6C3}" presName="connTx" presStyleLbl="parChTrans1D3" presStyleIdx="1" presStyleCnt="7"/>
      <dgm:spPr/>
    </dgm:pt>
    <dgm:pt modelId="{30133F3E-FB0C-4AB2-9A35-9B7D281D9EFC}" type="pres">
      <dgm:prSet presAssocID="{75D81277-B4F1-42A5-B188-EE7C7BC31F29}" presName="root2" presStyleCnt="0"/>
      <dgm:spPr/>
    </dgm:pt>
    <dgm:pt modelId="{FFEF549B-6708-4C9D-9C35-D64F152DE1CA}" type="pres">
      <dgm:prSet presAssocID="{75D81277-B4F1-42A5-B188-EE7C7BC31F29}" presName="LevelTwoTextNode" presStyleLbl="node3" presStyleIdx="1" presStyleCnt="7" custScaleX="274325" custLinFactNeighborY="5519">
        <dgm:presLayoutVars>
          <dgm:chPref val="3"/>
        </dgm:presLayoutVars>
      </dgm:prSet>
      <dgm:spPr/>
    </dgm:pt>
    <dgm:pt modelId="{AE7E3EEF-638A-467E-AE44-E616C6C56505}" type="pres">
      <dgm:prSet presAssocID="{75D81277-B4F1-42A5-B188-EE7C7BC31F29}" presName="level3hierChild" presStyleCnt="0"/>
      <dgm:spPr/>
    </dgm:pt>
    <dgm:pt modelId="{862C1B45-A08E-41CF-977B-5C1075B5A742}" type="pres">
      <dgm:prSet presAssocID="{705102EF-0ECE-4ACE-B5EA-E16748FCDFA7}" presName="conn2-1" presStyleLbl="parChTrans1D3" presStyleIdx="2" presStyleCnt="7"/>
      <dgm:spPr/>
    </dgm:pt>
    <dgm:pt modelId="{F1A7FC27-88A2-4D06-9F40-8F3F4503170B}" type="pres">
      <dgm:prSet presAssocID="{705102EF-0ECE-4ACE-B5EA-E16748FCDFA7}" presName="connTx" presStyleLbl="parChTrans1D3" presStyleIdx="2" presStyleCnt="7"/>
      <dgm:spPr/>
    </dgm:pt>
    <dgm:pt modelId="{57404EE0-5F5C-4B58-AEE4-FD7E0E6B2D7F}" type="pres">
      <dgm:prSet presAssocID="{3D6CEEE2-6F5D-44DD-939F-13C32CA7145C}" presName="root2" presStyleCnt="0"/>
      <dgm:spPr/>
    </dgm:pt>
    <dgm:pt modelId="{0CF05F64-2A98-4F0F-9AC8-065F65BFC66E}" type="pres">
      <dgm:prSet presAssocID="{3D6CEEE2-6F5D-44DD-939F-13C32CA7145C}" presName="LevelTwoTextNode" presStyleLbl="node3" presStyleIdx="2" presStyleCnt="7" custScaleX="274694" custLinFactNeighborY="5519">
        <dgm:presLayoutVars>
          <dgm:chPref val="3"/>
        </dgm:presLayoutVars>
      </dgm:prSet>
      <dgm:spPr/>
    </dgm:pt>
    <dgm:pt modelId="{6B18F824-C498-4C39-98B7-5B693D1C2764}" type="pres">
      <dgm:prSet presAssocID="{3D6CEEE2-6F5D-44DD-939F-13C32CA7145C}" presName="level3hierChild" presStyleCnt="0"/>
      <dgm:spPr/>
    </dgm:pt>
    <dgm:pt modelId="{F1A39FF7-D184-4029-9ACB-884CFBAF31EA}" type="pres">
      <dgm:prSet presAssocID="{80A686AD-4193-4EB5-B978-70243B88BC14}" presName="conn2-1" presStyleLbl="parChTrans1D3" presStyleIdx="3" presStyleCnt="7"/>
      <dgm:spPr/>
    </dgm:pt>
    <dgm:pt modelId="{9F362412-3B63-4503-802E-E908C8F9F242}" type="pres">
      <dgm:prSet presAssocID="{80A686AD-4193-4EB5-B978-70243B88BC14}" presName="connTx" presStyleLbl="parChTrans1D3" presStyleIdx="3" presStyleCnt="7"/>
      <dgm:spPr/>
    </dgm:pt>
    <dgm:pt modelId="{B6151E84-ABAB-4577-A219-9E5EB46EDC09}" type="pres">
      <dgm:prSet presAssocID="{06AA33E7-E134-4CD2-8FA1-13AE526FAF2F}" presName="root2" presStyleCnt="0"/>
      <dgm:spPr/>
    </dgm:pt>
    <dgm:pt modelId="{F5D1E02A-DC05-4D32-9025-EEFA03D59424}" type="pres">
      <dgm:prSet presAssocID="{06AA33E7-E134-4CD2-8FA1-13AE526FAF2F}" presName="LevelTwoTextNode" presStyleLbl="node3" presStyleIdx="3" presStyleCnt="7" custScaleX="274325" custLinFactNeighborY="5519">
        <dgm:presLayoutVars>
          <dgm:chPref val="3"/>
        </dgm:presLayoutVars>
      </dgm:prSet>
      <dgm:spPr/>
    </dgm:pt>
    <dgm:pt modelId="{3E29DC99-AA02-40D5-A897-6881354D0248}" type="pres">
      <dgm:prSet presAssocID="{06AA33E7-E134-4CD2-8FA1-13AE526FAF2F}" presName="level3hierChild" presStyleCnt="0"/>
      <dgm:spPr/>
    </dgm:pt>
    <dgm:pt modelId="{943E3EFD-52E8-4882-AC9F-15AE8A74F7FA}" type="pres">
      <dgm:prSet presAssocID="{FA9FF383-95B1-4CCC-80A1-CC34A2BDA580}" presName="conn2-1" presStyleLbl="parChTrans1D3" presStyleIdx="4" presStyleCnt="7"/>
      <dgm:spPr/>
    </dgm:pt>
    <dgm:pt modelId="{C0C93B01-FE03-47A5-BC4E-BC98E0568D66}" type="pres">
      <dgm:prSet presAssocID="{FA9FF383-95B1-4CCC-80A1-CC34A2BDA580}" presName="connTx" presStyleLbl="parChTrans1D3" presStyleIdx="4" presStyleCnt="7"/>
      <dgm:spPr/>
    </dgm:pt>
    <dgm:pt modelId="{A045400C-CDBC-44F7-959A-72698AB50373}" type="pres">
      <dgm:prSet presAssocID="{7FC16D79-0B17-4904-96CF-E748F01345FB}" presName="root2" presStyleCnt="0"/>
      <dgm:spPr/>
    </dgm:pt>
    <dgm:pt modelId="{B2F82A37-B133-4909-B918-7AEA048CB870}" type="pres">
      <dgm:prSet presAssocID="{7FC16D79-0B17-4904-96CF-E748F01345FB}" presName="LevelTwoTextNode" presStyleLbl="node3" presStyleIdx="4" presStyleCnt="7" custScaleX="277030" custLinFactNeighborY="5519">
        <dgm:presLayoutVars>
          <dgm:chPref val="3"/>
        </dgm:presLayoutVars>
      </dgm:prSet>
      <dgm:spPr/>
    </dgm:pt>
    <dgm:pt modelId="{7A75255B-EACC-4F2C-80C9-CFFE1DCECBD1}" type="pres">
      <dgm:prSet presAssocID="{7FC16D79-0B17-4904-96CF-E748F01345FB}" presName="level3hierChild" presStyleCnt="0"/>
      <dgm:spPr/>
    </dgm:pt>
    <dgm:pt modelId="{AE51605E-796F-4756-8FE6-E0971E14E031}" type="pres">
      <dgm:prSet presAssocID="{FC8DADF2-F14C-4680-9F35-46EF0A29CE93}" presName="conn2-1" presStyleLbl="parChTrans1D3" presStyleIdx="5" presStyleCnt="7"/>
      <dgm:spPr/>
    </dgm:pt>
    <dgm:pt modelId="{FF523282-AE10-4E66-BE5A-C1EFA07EB45A}" type="pres">
      <dgm:prSet presAssocID="{FC8DADF2-F14C-4680-9F35-46EF0A29CE93}" presName="connTx" presStyleLbl="parChTrans1D3" presStyleIdx="5" presStyleCnt="7"/>
      <dgm:spPr/>
    </dgm:pt>
    <dgm:pt modelId="{8C039914-DF55-4FDA-8E1B-3975C7B3C602}" type="pres">
      <dgm:prSet presAssocID="{4C1DCB25-9E88-44D4-8FCD-0815FC397047}" presName="root2" presStyleCnt="0"/>
      <dgm:spPr/>
    </dgm:pt>
    <dgm:pt modelId="{68E50797-BC72-4EF3-8593-FD0ECC494BA2}" type="pres">
      <dgm:prSet presAssocID="{4C1DCB25-9E88-44D4-8FCD-0815FC397047}" presName="LevelTwoTextNode" presStyleLbl="node3" presStyleIdx="5" presStyleCnt="7" custScaleX="273096" custLinFactNeighborY="5519">
        <dgm:presLayoutVars>
          <dgm:chPref val="3"/>
        </dgm:presLayoutVars>
      </dgm:prSet>
      <dgm:spPr/>
    </dgm:pt>
    <dgm:pt modelId="{81E6294C-45B5-4ACD-B8F6-FA9BC394BC06}" type="pres">
      <dgm:prSet presAssocID="{4C1DCB25-9E88-44D4-8FCD-0815FC397047}" presName="level3hierChild" presStyleCnt="0"/>
      <dgm:spPr/>
    </dgm:pt>
    <dgm:pt modelId="{BA83D13F-AE0E-4F18-8A9F-471BFD5D70D9}" type="pres">
      <dgm:prSet presAssocID="{A20BB670-3464-4FF0-85D6-8AD3A58205C8}" presName="conn2-1" presStyleLbl="parChTrans1D3" presStyleIdx="6" presStyleCnt="7"/>
      <dgm:spPr/>
    </dgm:pt>
    <dgm:pt modelId="{DFD8D9B8-D246-4018-88BB-528FC836AE23}" type="pres">
      <dgm:prSet presAssocID="{A20BB670-3464-4FF0-85D6-8AD3A58205C8}" presName="connTx" presStyleLbl="parChTrans1D3" presStyleIdx="6" presStyleCnt="7"/>
      <dgm:spPr/>
    </dgm:pt>
    <dgm:pt modelId="{94AE4586-2120-40DE-9689-50572A6984CA}" type="pres">
      <dgm:prSet presAssocID="{B9F26F7F-17B2-4E6F-B958-576AB12320D8}" presName="root2" presStyleCnt="0"/>
      <dgm:spPr/>
    </dgm:pt>
    <dgm:pt modelId="{1A21D977-A654-40BF-BC59-E7B25818CC25}" type="pres">
      <dgm:prSet presAssocID="{B9F26F7F-17B2-4E6F-B958-576AB12320D8}" presName="LevelTwoTextNode" presStyleLbl="node3" presStyleIdx="6" presStyleCnt="7" custScaleX="274694" custLinFactNeighborY="5519">
        <dgm:presLayoutVars>
          <dgm:chPref val="3"/>
        </dgm:presLayoutVars>
      </dgm:prSet>
      <dgm:spPr/>
    </dgm:pt>
    <dgm:pt modelId="{9A7DB76E-58B8-445F-87F3-54029EB04258}" type="pres">
      <dgm:prSet presAssocID="{B9F26F7F-17B2-4E6F-B958-576AB12320D8}" presName="level3hierChild" presStyleCnt="0"/>
      <dgm:spPr/>
    </dgm:pt>
  </dgm:ptLst>
  <dgm:cxnLst>
    <dgm:cxn modelId="{11D08002-D6E9-4388-9B1D-C314F408E4B8}" type="presOf" srcId="{B9F26F7F-17B2-4E6F-B958-576AB12320D8}" destId="{1A21D977-A654-40BF-BC59-E7B25818CC25}" srcOrd="0" destOrd="0" presId="urn:microsoft.com/office/officeart/2005/8/layout/hierarchy2"/>
    <dgm:cxn modelId="{5B3A3708-4E1B-4BC0-BA29-7A7B7E8A5E91}" type="presOf" srcId="{2ADF3186-04A4-4DD6-8165-CD7CB213DA44}" destId="{A9E37FC1-BDBB-4C43-AAAB-3A26587CE5AD}" srcOrd="0" destOrd="0" presId="urn:microsoft.com/office/officeart/2005/8/layout/hierarchy2"/>
    <dgm:cxn modelId="{619B100B-2ECD-4D7D-9BD0-5DC5551326EF}" srcId="{A9111697-A322-4D55-A1FD-81B2214A8E51}" destId="{7FC16D79-0B17-4904-96CF-E748F01345FB}" srcOrd="4" destOrd="0" parTransId="{FA9FF383-95B1-4CCC-80A1-CC34A2BDA580}" sibTransId="{1AE02CFD-DA5D-4938-8561-A9C74CD23F17}"/>
    <dgm:cxn modelId="{AAC2BF13-5D1F-4AB0-8F85-17FC6A1DD028}" type="presOf" srcId="{80A686AD-4193-4EB5-B978-70243B88BC14}" destId="{9F362412-3B63-4503-802E-E908C8F9F242}" srcOrd="1" destOrd="0" presId="urn:microsoft.com/office/officeart/2005/8/layout/hierarchy2"/>
    <dgm:cxn modelId="{28B6751E-BEBA-4DE3-AF91-BBA02D54CD89}" type="presOf" srcId="{A9111697-A322-4D55-A1FD-81B2214A8E51}" destId="{2134026E-3E69-44D2-B5CF-A3F57395C2DF}" srcOrd="0" destOrd="0" presId="urn:microsoft.com/office/officeart/2005/8/layout/hierarchy2"/>
    <dgm:cxn modelId="{821B3823-25C2-419B-A399-AB15ED960C7F}" type="presOf" srcId="{4C1DCB25-9E88-44D4-8FCD-0815FC397047}" destId="{68E50797-BC72-4EF3-8593-FD0ECC494BA2}" srcOrd="0" destOrd="0" presId="urn:microsoft.com/office/officeart/2005/8/layout/hierarchy2"/>
    <dgm:cxn modelId="{9D193B38-D608-4837-8033-B8C53CC9AD03}" type="presOf" srcId="{A4A85903-AB5B-4D32-9376-41084376B6C3}" destId="{C386E81E-216B-4145-A263-DF83CBB3B9D6}" srcOrd="1" destOrd="0" presId="urn:microsoft.com/office/officeart/2005/8/layout/hierarchy2"/>
    <dgm:cxn modelId="{AA65D13A-234F-45C9-BA48-BA27CF9D11D5}" type="presOf" srcId="{7FC16D79-0B17-4904-96CF-E748F01345FB}" destId="{B2F82A37-B133-4909-B918-7AEA048CB870}" srcOrd="0" destOrd="0" presId="urn:microsoft.com/office/officeart/2005/8/layout/hierarchy2"/>
    <dgm:cxn modelId="{440BE03E-702A-4C6F-804E-ED99930B3C5D}" type="presOf" srcId="{E82D20C4-1813-49B1-89EB-5300F0BCF07A}" destId="{412239BE-C94B-492C-A671-76A19EEF755F}" srcOrd="1" destOrd="0" presId="urn:microsoft.com/office/officeart/2005/8/layout/hierarchy2"/>
    <dgm:cxn modelId="{B55F3340-10EC-4757-BD31-803D6CDBFFBD}" type="presOf" srcId="{E82D20C4-1813-49B1-89EB-5300F0BCF07A}" destId="{0F100F55-7DFF-40CD-95EF-C419D3D82EF1}" srcOrd="0" destOrd="0" presId="urn:microsoft.com/office/officeart/2005/8/layout/hierarchy2"/>
    <dgm:cxn modelId="{22E27A44-E13E-4F7A-8C93-519DDCF4D207}" type="presOf" srcId="{3D6CEEE2-6F5D-44DD-939F-13C32CA7145C}" destId="{0CF05F64-2A98-4F0F-9AC8-065F65BFC66E}" srcOrd="0" destOrd="0" presId="urn:microsoft.com/office/officeart/2005/8/layout/hierarchy2"/>
    <dgm:cxn modelId="{7FD12D65-A085-46F5-A791-D7100256E454}" type="presOf" srcId="{FA9FF383-95B1-4CCC-80A1-CC34A2BDA580}" destId="{C0C93B01-FE03-47A5-BC4E-BC98E0568D66}" srcOrd="1" destOrd="0" presId="urn:microsoft.com/office/officeart/2005/8/layout/hierarchy2"/>
    <dgm:cxn modelId="{92D29145-7EF5-4843-A5E2-087A8E30B400}" type="presOf" srcId="{FE0F2071-8E85-4669-93D5-51D8BD59791A}" destId="{1330248F-60A2-4D00-BFEC-B6F6C53BD276}" srcOrd="0" destOrd="0" presId="urn:microsoft.com/office/officeart/2005/8/layout/hierarchy2"/>
    <dgm:cxn modelId="{B618BB67-EFE2-4C99-86DB-799C7BDC7A31}" type="presOf" srcId="{80A686AD-4193-4EB5-B978-70243B88BC14}" destId="{F1A39FF7-D184-4029-9ACB-884CFBAF31EA}" srcOrd="0" destOrd="0" presId="urn:microsoft.com/office/officeart/2005/8/layout/hierarchy2"/>
    <dgm:cxn modelId="{D2516F6B-5D27-458A-B326-C958A71BECCC}" type="presOf" srcId="{4DB411FD-E991-4948-8A30-2FCDDC4BCA7A}" destId="{5BBAFC3C-264E-4707-82B8-E775B3336497}" srcOrd="0" destOrd="0" presId="urn:microsoft.com/office/officeart/2005/8/layout/hierarchy2"/>
    <dgm:cxn modelId="{B393B06B-4D9B-40EA-AE44-192267F1B4B8}" srcId="{FE0F2071-8E85-4669-93D5-51D8BD59791A}" destId="{2ADF3186-04A4-4DD6-8165-CD7CB213DA44}" srcOrd="0" destOrd="0" parTransId="{25692CDF-904B-4E5F-A849-6B1E4DC789BF}" sibTransId="{C019922A-2826-4292-9C46-C78881081F59}"/>
    <dgm:cxn modelId="{FA84B36B-0350-4389-96E9-388AD96D1D66}" type="presOf" srcId="{705102EF-0ECE-4ACE-B5EA-E16748FCDFA7}" destId="{862C1B45-A08E-41CF-977B-5C1075B5A742}" srcOrd="0" destOrd="0" presId="urn:microsoft.com/office/officeart/2005/8/layout/hierarchy2"/>
    <dgm:cxn modelId="{A084B16F-F3B0-4A0E-A03D-7F18BFF67CEC}" srcId="{2ADF3186-04A4-4DD6-8165-CD7CB213DA44}" destId="{A9111697-A322-4D55-A1FD-81B2214A8E51}" srcOrd="0" destOrd="0" parTransId="{E82D20C4-1813-49B1-89EB-5300F0BCF07A}" sibTransId="{8838D7AA-3187-4A8D-B22E-E4EF172DFF22}"/>
    <dgm:cxn modelId="{98FA3B73-A85B-4B34-96BE-EAD614838378}" type="presOf" srcId="{89DE9B08-869C-4BC8-9464-EB80ACB505C3}" destId="{F84F2CF0-7374-41A0-91A4-469B641C6B37}" srcOrd="0" destOrd="0" presId="urn:microsoft.com/office/officeart/2005/8/layout/hierarchy2"/>
    <dgm:cxn modelId="{FDCAA874-A726-4A78-85D4-BC6833DAE251}" srcId="{A9111697-A322-4D55-A1FD-81B2214A8E51}" destId="{B9F26F7F-17B2-4E6F-B958-576AB12320D8}" srcOrd="6" destOrd="0" parTransId="{A20BB670-3464-4FF0-85D6-8AD3A58205C8}" sibTransId="{764994EB-15A6-477B-AE09-4E3E39EFEC3F}"/>
    <dgm:cxn modelId="{EA53687F-B713-429E-A56F-DB2F5E31CC68}" srcId="{A9111697-A322-4D55-A1FD-81B2214A8E51}" destId="{4C1DCB25-9E88-44D4-8FCD-0815FC397047}" srcOrd="5" destOrd="0" parTransId="{FC8DADF2-F14C-4680-9F35-46EF0A29CE93}" sibTransId="{3A1A23E6-6765-4C85-BEB5-6F29A8B401D1}"/>
    <dgm:cxn modelId="{758B5E9F-D093-4BAF-BCDC-8D5B8D096C45}" type="presOf" srcId="{A4A85903-AB5B-4D32-9376-41084376B6C3}" destId="{217D920D-8794-4A2C-9EDF-E0A1421ECAFC}" srcOrd="0" destOrd="0" presId="urn:microsoft.com/office/officeart/2005/8/layout/hierarchy2"/>
    <dgm:cxn modelId="{38E489A5-A90D-47C3-A3AF-0581E8D28D9D}" type="presOf" srcId="{75D81277-B4F1-42A5-B188-EE7C7BC31F29}" destId="{FFEF549B-6708-4C9D-9C35-D64F152DE1CA}" srcOrd="0" destOrd="0" presId="urn:microsoft.com/office/officeart/2005/8/layout/hierarchy2"/>
    <dgm:cxn modelId="{5A80C1A7-6FAD-48E9-87F8-88C229725D92}" srcId="{A9111697-A322-4D55-A1FD-81B2214A8E51}" destId="{89DE9B08-869C-4BC8-9464-EB80ACB505C3}" srcOrd="0" destOrd="0" parTransId="{4DB411FD-E991-4948-8A30-2FCDDC4BCA7A}" sibTransId="{6357AC9F-B6E9-4385-95E5-087BA009183C}"/>
    <dgm:cxn modelId="{EE794DA9-C20E-42FA-97D5-9976D87C050A}" srcId="{A9111697-A322-4D55-A1FD-81B2214A8E51}" destId="{06AA33E7-E134-4CD2-8FA1-13AE526FAF2F}" srcOrd="3" destOrd="0" parTransId="{80A686AD-4193-4EB5-B978-70243B88BC14}" sibTransId="{8A02884A-2D2B-4E5C-91E4-3B11A2350CB4}"/>
    <dgm:cxn modelId="{ABA72DAC-800B-4F5F-9E18-1544A9F75107}" type="presOf" srcId="{A20BB670-3464-4FF0-85D6-8AD3A58205C8}" destId="{DFD8D9B8-D246-4018-88BB-528FC836AE23}" srcOrd="1" destOrd="0" presId="urn:microsoft.com/office/officeart/2005/8/layout/hierarchy2"/>
    <dgm:cxn modelId="{C0661EAD-54AF-4A11-88E2-C90C54640CE8}" srcId="{A9111697-A322-4D55-A1FD-81B2214A8E51}" destId="{75D81277-B4F1-42A5-B188-EE7C7BC31F29}" srcOrd="1" destOrd="0" parTransId="{A4A85903-AB5B-4D32-9376-41084376B6C3}" sibTransId="{D6417E59-CCA8-4C3E-9FF6-19185BD79B4D}"/>
    <dgm:cxn modelId="{79E0AABC-D9E2-4F2A-A006-7D5E7037BDF3}" type="presOf" srcId="{4DB411FD-E991-4948-8A30-2FCDDC4BCA7A}" destId="{3952AF58-B334-4043-8358-DFD11F4A7B50}" srcOrd="1" destOrd="0" presId="urn:microsoft.com/office/officeart/2005/8/layout/hierarchy2"/>
    <dgm:cxn modelId="{AA6923C7-9240-4D79-8D74-E793CF783423}" type="presOf" srcId="{A20BB670-3464-4FF0-85D6-8AD3A58205C8}" destId="{BA83D13F-AE0E-4F18-8A9F-471BFD5D70D9}" srcOrd="0" destOrd="0" presId="urn:microsoft.com/office/officeart/2005/8/layout/hierarchy2"/>
    <dgm:cxn modelId="{17B59BCA-54BC-4CB1-9A67-D76F49338AF9}" type="presOf" srcId="{FC8DADF2-F14C-4680-9F35-46EF0A29CE93}" destId="{AE51605E-796F-4756-8FE6-E0971E14E031}" srcOrd="0" destOrd="0" presId="urn:microsoft.com/office/officeart/2005/8/layout/hierarchy2"/>
    <dgm:cxn modelId="{EF6519D7-C1F5-4523-8588-826C83C7EF5B}" srcId="{A9111697-A322-4D55-A1FD-81B2214A8E51}" destId="{3D6CEEE2-6F5D-44DD-939F-13C32CA7145C}" srcOrd="2" destOrd="0" parTransId="{705102EF-0ECE-4ACE-B5EA-E16748FCDFA7}" sibTransId="{3828EEE5-DF91-49E0-B262-42F4C6EBE385}"/>
    <dgm:cxn modelId="{7F081CD7-176E-467F-96AA-A9838DB65EAD}" type="presOf" srcId="{FC8DADF2-F14C-4680-9F35-46EF0A29CE93}" destId="{FF523282-AE10-4E66-BE5A-C1EFA07EB45A}" srcOrd="1" destOrd="0" presId="urn:microsoft.com/office/officeart/2005/8/layout/hierarchy2"/>
    <dgm:cxn modelId="{C190F0D7-7447-4FDE-A385-9BE0C957D099}" type="presOf" srcId="{06AA33E7-E134-4CD2-8FA1-13AE526FAF2F}" destId="{F5D1E02A-DC05-4D32-9025-EEFA03D59424}" srcOrd="0" destOrd="0" presId="urn:microsoft.com/office/officeart/2005/8/layout/hierarchy2"/>
    <dgm:cxn modelId="{15DEE0DF-CF82-4468-ADA6-1AFC41C28F55}" type="presOf" srcId="{FA9FF383-95B1-4CCC-80A1-CC34A2BDA580}" destId="{943E3EFD-52E8-4882-AC9F-15AE8A74F7FA}" srcOrd="0" destOrd="0" presId="urn:microsoft.com/office/officeart/2005/8/layout/hierarchy2"/>
    <dgm:cxn modelId="{842CB0FB-AD27-4F25-8D45-628C7AF73B69}" type="presOf" srcId="{705102EF-0ECE-4ACE-B5EA-E16748FCDFA7}" destId="{F1A7FC27-88A2-4D06-9F40-8F3F4503170B}" srcOrd="1" destOrd="0" presId="urn:microsoft.com/office/officeart/2005/8/layout/hierarchy2"/>
    <dgm:cxn modelId="{431571C7-6AA3-486F-B0B7-183498FF26A1}" type="presParOf" srcId="{1330248F-60A2-4D00-BFEC-B6F6C53BD276}" destId="{480C9D48-4378-4D7A-B773-CC7DC24C746A}" srcOrd="0" destOrd="0" presId="urn:microsoft.com/office/officeart/2005/8/layout/hierarchy2"/>
    <dgm:cxn modelId="{49A6E3E8-F44D-4C60-9980-C9FC79F37F77}" type="presParOf" srcId="{480C9D48-4378-4D7A-B773-CC7DC24C746A}" destId="{A9E37FC1-BDBB-4C43-AAAB-3A26587CE5AD}" srcOrd="0" destOrd="0" presId="urn:microsoft.com/office/officeart/2005/8/layout/hierarchy2"/>
    <dgm:cxn modelId="{01DC0D97-0E8B-4E0F-BA17-A23763C5974E}" type="presParOf" srcId="{480C9D48-4378-4D7A-B773-CC7DC24C746A}" destId="{5B85B382-6A6F-48FF-A2BD-761B97327DA9}" srcOrd="1" destOrd="0" presId="urn:microsoft.com/office/officeart/2005/8/layout/hierarchy2"/>
    <dgm:cxn modelId="{94970734-AD3E-4298-B7BE-A32AAC752C12}" type="presParOf" srcId="{5B85B382-6A6F-48FF-A2BD-761B97327DA9}" destId="{0F100F55-7DFF-40CD-95EF-C419D3D82EF1}" srcOrd="0" destOrd="0" presId="urn:microsoft.com/office/officeart/2005/8/layout/hierarchy2"/>
    <dgm:cxn modelId="{6D72B7D5-F49B-4130-8029-F47A98EB9C90}" type="presParOf" srcId="{0F100F55-7DFF-40CD-95EF-C419D3D82EF1}" destId="{412239BE-C94B-492C-A671-76A19EEF755F}" srcOrd="0" destOrd="0" presId="urn:microsoft.com/office/officeart/2005/8/layout/hierarchy2"/>
    <dgm:cxn modelId="{DE0F84E8-05E4-4831-815C-0A7579A20903}" type="presParOf" srcId="{5B85B382-6A6F-48FF-A2BD-761B97327DA9}" destId="{B6619EBA-F572-471B-A6F4-7FC231F8B39E}" srcOrd="1" destOrd="0" presId="urn:microsoft.com/office/officeart/2005/8/layout/hierarchy2"/>
    <dgm:cxn modelId="{DD117F18-A781-4630-8557-66ECF14FF4B6}" type="presParOf" srcId="{B6619EBA-F572-471B-A6F4-7FC231F8B39E}" destId="{2134026E-3E69-44D2-B5CF-A3F57395C2DF}" srcOrd="0" destOrd="0" presId="urn:microsoft.com/office/officeart/2005/8/layout/hierarchy2"/>
    <dgm:cxn modelId="{F0336AF4-8CC3-4C25-8CF7-679E0F0C43A8}" type="presParOf" srcId="{B6619EBA-F572-471B-A6F4-7FC231F8B39E}" destId="{C81D9540-69BC-4384-861F-E75823743DFB}" srcOrd="1" destOrd="0" presId="urn:microsoft.com/office/officeart/2005/8/layout/hierarchy2"/>
    <dgm:cxn modelId="{179A1A2C-3DA7-4344-866A-578E812D67B1}" type="presParOf" srcId="{C81D9540-69BC-4384-861F-E75823743DFB}" destId="{5BBAFC3C-264E-4707-82B8-E775B3336497}" srcOrd="0" destOrd="0" presId="urn:microsoft.com/office/officeart/2005/8/layout/hierarchy2"/>
    <dgm:cxn modelId="{0C354A8C-CF0C-4458-8DDD-2DCB3BA31F91}" type="presParOf" srcId="{5BBAFC3C-264E-4707-82B8-E775B3336497}" destId="{3952AF58-B334-4043-8358-DFD11F4A7B50}" srcOrd="0" destOrd="0" presId="urn:microsoft.com/office/officeart/2005/8/layout/hierarchy2"/>
    <dgm:cxn modelId="{3B5E650A-CCB5-44EC-AE34-9120BC8928E0}" type="presParOf" srcId="{C81D9540-69BC-4384-861F-E75823743DFB}" destId="{3207AB07-776E-4BD8-BB9E-F2C6D93DC369}" srcOrd="1" destOrd="0" presId="urn:microsoft.com/office/officeart/2005/8/layout/hierarchy2"/>
    <dgm:cxn modelId="{EF84C35D-B55F-4B7A-A28C-DA4A556DF440}" type="presParOf" srcId="{3207AB07-776E-4BD8-BB9E-F2C6D93DC369}" destId="{F84F2CF0-7374-41A0-91A4-469B641C6B37}" srcOrd="0" destOrd="0" presId="urn:microsoft.com/office/officeart/2005/8/layout/hierarchy2"/>
    <dgm:cxn modelId="{C2B00D49-062A-456B-B62B-C5EFB019EFB1}" type="presParOf" srcId="{3207AB07-776E-4BD8-BB9E-F2C6D93DC369}" destId="{FB4C5876-2D11-4F31-A2C4-CDC8189AA49C}" srcOrd="1" destOrd="0" presId="urn:microsoft.com/office/officeart/2005/8/layout/hierarchy2"/>
    <dgm:cxn modelId="{E870E3A0-881F-422E-9F31-572DF92425A3}" type="presParOf" srcId="{C81D9540-69BC-4384-861F-E75823743DFB}" destId="{217D920D-8794-4A2C-9EDF-E0A1421ECAFC}" srcOrd="2" destOrd="0" presId="urn:microsoft.com/office/officeart/2005/8/layout/hierarchy2"/>
    <dgm:cxn modelId="{95315274-05C1-47B2-842E-98A71D6F06D2}" type="presParOf" srcId="{217D920D-8794-4A2C-9EDF-E0A1421ECAFC}" destId="{C386E81E-216B-4145-A263-DF83CBB3B9D6}" srcOrd="0" destOrd="0" presId="urn:microsoft.com/office/officeart/2005/8/layout/hierarchy2"/>
    <dgm:cxn modelId="{2B8FA3D6-E62D-4864-BA78-7B4BBC9683D7}" type="presParOf" srcId="{C81D9540-69BC-4384-861F-E75823743DFB}" destId="{30133F3E-FB0C-4AB2-9A35-9B7D281D9EFC}" srcOrd="3" destOrd="0" presId="urn:microsoft.com/office/officeart/2005/8/layout/hierarchy2"/>
    <dgm:cxn modelId="{BD1CD24E-50DD-4D91-89D9-FDD296DC110D}" type="presParOf" srcId="{30133F3E-FB0C-4AB2-9A35-9B7D281D9EFC}" destId="{FFEF549B-6708-4C9D-9C35-D64F152DE1CA}" srcOrd="0" destOrd="0" presId="urn:microsoft.com/office/officeart/2005/8/layout/hierarchy2"/>
    <dgm:cxn modelId="{73AD6C69-5FA5-4DB1-B8F6-CACF756CF8FF}" type="presParOf" srcId="{30133F3E-FB0C-4AB2-9A35-9B7D281D9EFC}" destId="{AE7E3EEF-638A-467E-AE44-E616C6C56505}" srcOrd="1" destOrd="0" presId="urn:microsoft.com/office/officeart/2005/8/layout/hierarchy2"/>
    <dgm:cxn modelId="{0C7BB0F9-B979-47FE-B5A3-67E73A71FC84}" type="presParOf" srcId="{C81D9540-69BC-4384-861F-E75823743DFB}" destId="{862C1B45-A08E-41CF-977B-5C1075B5A742}" srcOrd="4" destOrd="0" presId="urn:microsoft.com/office/officeart/2005/8/layout/hierarchy2"/>
    <dgm:cxn modelId="{15585B64-2073-42FF-A208-22BA5F037445}" type="presParOf" srcId="{862C1B45-A08E-41CF-977B-5C1075B5A742}" destId="{F1A7FC27-88A2-4D06-9F40-8F3F4503170B}" srcOrd="0" destOrd="0" presId="urn:microsoft.com/office/officeart/2005/8/layout/hierarchy2"/>
    <dgm:cxn modelId="{632D1CC3-7D0F-4B10-ADE1-54C778EE90C9}" type="presParOf" srcId="{C81D9540-69BC-4384-861F-E75823743DFB}" destId="{57404EE0-5F5C-4B58-AEE4-FD7E0E6B2D7F}" srcOrd="5" destOrd="0" presId="urn:microsoft.com/office/officeart/2005/8/layout/hierarchy2"/>
    <dgm:cxn modelId="{9B2B7094-3E4C-4134-B727-1621D857ABD2}" type="presParOf" srcId="{57404EE0-5F5C-4B58-AEE4-FD7E0E6B2D7F}" destId="{0CF05F64-2A98-4F0F-9AC8-065F65BFC66E}" srcOrd="0" destOrd="0" presId="urn:microsoft.com/office/officeart/2005/8/layout/hierarchy2"/>
    <dgm:cxn modelId="{821681FD-6726-4B74-B0C4-7716E7DBEEC7}" type="presParOf" srcId="{57404EE0-5F5C-4B58-AEE4-FD7E0E6B2D7F}" destId="{6B18F824-C498-4C39-98B7-5B693D1C2764}" srcOrd="1" destOrd="0" presId="urn:microsoft.com/office/officeart/2005/8/layout/hierarchy2"/>
    <dgm:cxn modelId="{38A60894-052C-4CB9-89F7-530C78B5C1AB}" type="presParOf" srcId="{C81D9540-69BC-4384-861F-E75823743DFB}" destId="{F1A39FF7-D184-4029-9ACB-884CFBAF31EA}" srcOrd="6" destOrd="0" presId="urn:microsoft.com/office/officeart/2005/8/layout/hierarchy2"/>
    <dgm:cxn modelId="{47FC0161-B6B2-4B54-B6B9-ACAC1E423C04}" type="presParOf" srcId="{F1A39FF7-D184-4029-9ACB-884CFBAF31EA}" destId="{9F362412-3B63-4503-802E-E908C8F9F242}" srcOrd="0" destOrd="0" presId="urn:microsoft.com/office/officeart/2005/8/layout/hierarchy2"/>
    <dgm:cxn modelId="{04850E37-AD56-4A03-B9D0-6E131DF16345}" type="presParOf" srcId="{C81D9540-69BC-4384-861F-E75823743DFB}" destId="{B6151E84-ABAB-4577-A219-9E5EB46EDC09}" srcOrd="7" destOrd="0" presId="urn:microsoft.com/office/officeart/2005/8/layout/hierarchy2"/>
    <dgm:cxn modelId="{85A46FDF-9875-4ADF-9A8A-781AB5B39130}" type="presParOf" srcId="{B6151E84-ABAB-4577-A219-9E5EB46EDC09}" destId="{F5D1E02A-DC05-4D32-9025-EEFA03D59424}" srcOrd="0" destOrd="0" presId="urn:microsoft.com/office/officeart/2005/8/layout/hierarchy2"/>
    <dgm:cxn modelId="{143FA0C7-0AEB-4B16-93FB-6F115D2A53C9}" type="presParOf" srcId="{B6151E84-ABAB-4577-A219-9E5EB46EDC09}" destId="{3E29DC99-AA02-40D5-A897-6881354D0248}" srcOrd="1" destOrd="0" presId="urn:microsoft.com/office/officeart/2005/8/layout/hierarchy2"/>
    <dgm:cxn modelId="{54F873FA-5AFF-4F30-9D7C-35AF270599E6}" type="presParOf" srcId="{C81D9540-69BC-4384-861F-E75823743DFB}" destId="{943E3EFD-52E8-4882-AC9F-15AE8A74F7FA}" srcOrd="8" destOrd="0" presId="urn:microsoft.com/office/officeart/2005/8/layout/hierarchy2"/>
    <dgm:cxn modelId="{490B6312-B575-4277-958C-5B18EBAD2604}" type="presParOf" srcId="{943E3EFD-52E8-4882-AC9F-15AE8A74F7FA}" destId="{C0C93B01-FE03-47A5-BC4E-BC98E0568D66}" srcOrd="0" destOrd="0" presId="urn:microsoft.com/office/officeart/2005/8/layout/hierarchy2"/>
    <dgm:cxn modelId="{F8B7AF31-11C9-496E-B38C-CA113492C7A0}" type="presParOf" srcId="{C81D9540-69BC-4384-861F-E75823743DFB}" destId="{A045400C-CDBC-44F7-959A-72698AB50373}" srcOrd="9" destOrd="0" presId="urn:microsoft.com/office/officeart/2005/8/layout/hierarchy2"/>
    <dgm:cxn modelId="{30FFE875-65D0-4BF2-94FB-1C3DD602EA0A}" type="presParOf" srcId="{A045400C-CDBC-44F7-959A-72698AB50373}" destId="{B2F82A37-B133-4909-B918-7AEA048CB870}" srcOrd="0" destOrd="0" presId="urn:microsoft.com/office/officeart/2005/8/layout/hierarchy2"/>
    <dgm:cxn modelId="{6BDBDEB7-32E8-4820-B6A8-4162BD9A816F}" type="presParOf" srcId="{A045400C-CDBC-44F7-959A-72698AB50373}" destId="{7A75255B-EACC-4F2C-80C9-CFFE1DCECBD1}" srcOrd="1" destOrd="0" presId="urn:microsoft.com/office/officeart/2005/8/layout/hierarchy2"/>
    <dgm:cxn modelId="{1B107100-8E93-41AA-BB6B-72FEDD700BE2}" type="presParOf" srcId="{C81D9540-69BC-4384-861F-E75823743DFB}" destId="{AE51605E-796F-4756-8FE6-E0971E14E031}" srcOrd="10" destOrd="0" presId="urn:microsoft.com/office/officeart/2005/8/layout/hierarchy2"/>
    <dgm:cxn modelId="{6CE2586E-193D-4408-8B21-C35A4FF5F4BD}" type="presParOf" srcId="{AE51605E-796F-4756-8FE6-E0971E14E031}" destId="{FF523282-AE10-4E66-BE5A-C1EFA07EB45A}" srcOrd="0" destOrd="0" presId="urn:microsoft.com/office/officeart/2005/8/layout/hierarchy2"/>
    <dgm:cxn modelId="{CDDE896A-29A4-4518-A9F8-F2A7250B6ECE}" type="presParOf" srcId="{C81D9540-69BC-4384-861F-E75823743DFB}" destId="{8C039914-DF55-4FDA-8E1B-3975C7B3C602}" srcOrd="11" destOrd="0" presId="urn:microsoft.com/office/officeart/2005/8/layout/hierarchy2"/>
    <dgm:cxn modelId="{62B288EE-B87D-487B-9119-4E59A1043521}" type="presParOf" srcId="{8C039914-DF55-4FDA-8E1B-3975C7B3C602}" destId="{68E50797-BC72-4EF3-8593-FD0ECC494BA2}" srcOrd="0" destOrd="0" presId="urn:microsoft.com/office/officeart/2005/8/layout/hierarchy2"/>
    <dgm:cxn modelId="{E6E31EA8-0744-4CAB-87A8-0BF4BFDF9186}" type="presParOf" srcId="{8C039914-DF55-4FDA-8E1B-3975C7B3C602}" destId="{81E6294C-45B5-4ACD-B8F6-FA9BC394BC06}" srcOrd="1" destOrd="0" presId="urn:microsoft.com/office/officeart/2005/8/layout/hierarchy2"/>
    <dgm:cxn modelId="{03FA0E06-B2D2-4050-AD7E-FDADAFA7670C}" type="presParOf" srcId="{C81D9540-69BC-4384-861F-E75823743DFB}" destId="{BA83D13F-AE0E-4F18-8A9F-471BFD5D70D9}" srcOrd="12" destOrd="0" presId="urn:microsoft.com/office/officeart/2005/8/layout/hierarchy2"/>
    <dgm:cxn modelId="{E7A7C49E-FF84-4C16-AC85-F89C8EBFC65E}" type="presParOf" srcId="{BA83D13F-AE0E-4F18-8A9F-471BFD5D70D9}" destId="{DFD8D9B8-D246-4018-88BB-528FC836AE23}" srcOrd="0" destOrd="0" presId="urn:microsoft.com/office/officeart/2005/8/layout/hierarchy2"/>
    <dgm:cxn modelId="{4FE345D6-C755-4ED2-8AD0-6172AEE23F31}" type="presParOf" srcId="{C81D9540-69BC-4384-861F-E75823743DFB}" destId="{94AE4586-2120-40DE-9689-50572A6984CA}" srcOrd="13" destOrd="0" presId="urn:microsoft.com/office/officeart/2005/8/layout/hierarchy2"/>
    <dgm:cxn modelId="{7EE29FDC-EC3C-4BBB-A657-AF5998B0891C}" type="presParOf" srcId="{94AE4586-2120-40DE-9689-50572A6984CA}" destId="{1A21D977-A654-40BF-BC59-E7B25818CC25}" srcOrd="0" destOrd="0" presId="urn:microsoft.com/office/officeart/2005/8/layout/hierarchy2"/>
    <dgm:cxn modelId="{026B692F-014C-4F11-82EF-97CCC34F1E32}" type="presParOf" srcId="{94AE4586-2120-40DE-9689-50572A6984CA}" destId="{9A7DB76E-58B8-445F-87F3-54029EB04258}" srcOrd="1" destOrd="0" presId="urn:microsoft.com/office/officeart/2005/8/layout/hierarchy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37FC1-BDBB-4C43-AAAB-3A26587CE5AD}">
      <dsp:nvSpPr>
        <dsp:cNvPr id="0" name=""/>
        <dsp:cNvSpPr/>
      </dsp:nvSpPr>
      <dsp:spPr>
        <a:xfrm>
          <a:off x="0" y="2645970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sp:txBody>
      <dsp:txXfrm>
        <a:off x="21939" y="2667909"/>
        <a:ext cx="1454239" cy="705180"/>
      </dsp:txXfrm>
    </dsp:sp>
    <dsp:sp modelId="{0F100F55-7DFF-40CD-95EF-C419D3D82EF1}">
      <dsp:nvSpPr>
        <dsp:cNvPr id="0" name=""/>
        <dsp:cNvSpPr/>
      </dsp:nvSpPr>
      <dsp:spPr>
        <a:xfrm rot="19922094">
          <a:off x="1463264" y="2869156"/>
          <a:ext cx="59698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596983" y="113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746831" y="2865602"/>
        <a:ext cx="29849" cy="29849"/>
      </dsp:txXfrm>
    </dsp:sp>
    <dsp:sp modelId="{2134026E-3E69-44D2-B5CF-A3F57395C2DF}">
      <dsp:nvSpPr>
        <dsp:cNvPr id="0" name=""/>
        <dsp:cNvSpPr/>
      </dsp:nvSpPr>
      <dsp:spPr>
        <a:xfrm>
          <a:off x="2025394" y="2366024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sp:txBody>
      <dsp:txXfrm>
        <a:off x="2047333" y="2387963"/>
        <a:ext cx="1454239" cy="705180"/>
      </dsp:txXfrm>
    </dsp:sp>
    <dsp:sp modelId="{5BBAFC3C-264E-4707-82B8-E775B3336497}">
      <dsp:nvSpPr>
        <dsp:cNvPr id="0" name=""/>
        <dsp:cNvSpPr/>
      </dsp:nvSpPr>
      <dsp:spPr>
        <a:xfrm rot="17687007">
          <a:off x="2781731" y="1569662"/>
          <a:ext cx="2554295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554295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995022" y="1517175"/>
        <a:ext cx="127714" cy="127714"/>
      </dsp:txXfrm>
    </dsp:sp>
    <dsp:sp modelId="{F84F2CF0-7374-41A0-91A4-469B641C6B37}">
      <dsp:nvSpPr>
        <dsp:cNvPr id="0" name=""/>
        <dsp:cNvSpPr/>
      </dsp:nvSpPr>
      <dsp:spPr>
        <a:xfrm>
          <a:off x="4594247" y="46983"/>
          <a:ext cx="4113472" cy="749058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sp:txBody>
      <dsp:txXfrm>
        <a:off x="4616186" y="68922"/>
        <a:ext cx="4069594" cy="705180"/>
      </dsp:txXfrm>
    </dsp:sp>
    <dsp:sp modelId="{217D920D-8794-4A2C-9EDF-E0A1421ECAFC}">
      <dsp:nvSpPr>
        <dsp:cNvPr id="0" name=""/>
        <dsp:cNvSpPr/>
      </dsp:nvSpPr>
      <dsp:spPr>
        <a:xfrm rot="18378006">
          <a:off x="3154564" y="2000371"/>
          <a:ext cx="180862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808629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013663" y="1966526"/>
        <a:ext cx="90431" cy="90431"/>
      </dsp:txXfrm>
    </dsp:sp>
    <dsp:sp modelId="{FFEF549B-6708-4C9D-9C35-D64F152DE1CA}">
      <dsp:nvSpPr>
        <dsp:cNvPr id="0" name=""/>
        <dsp:cNvSpPr/>
      </dsp:nvSpPr>
      <dsp:spPr>
        <a:xfrm>
          <a:off x="4594247" y="908400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sp:txBody>
      <dsp:txXfrm>
        <a:off x="4616186" y="930339"/>
        <a:ext cx="4065834" cy="705180"/>
      </dsp:txXfrm>
    </dsp:sp>
    <dsp:sp modelId="{862C1B45-A08E-41CF-977B-5C1075B5A742}">
      <dsp:nvSpPr>
        <dsp:cNvPr id="0" name=""/>
        <dsp:cNvSpPr/>
      </dsp:nvSpPr>
      <dsp:spPr>
        <a:xfrm rot="19853405">
          <a:off x="3446112" y="2431080"/>
          <a:ext cx="122553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225534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8241" y="2411812"/>
        <a:ext cx="61276" cy="61276"/>
      </dsp:txXfrm>
    </dsp:sp>
    <dsp:sp modelId="{0CF05F64-2A98-4F0F-9AC8-065F65BFC66E}">
      <dsp:nvSpPr>
        <dsp:cNvPr id="0" name=""/>
        <dsp:cNvSpPr/>
      </dsp:nvSpPr>
      <dsp:spPr>
        <a:xfrm>
          <a:off x="4594247" y="1769818"/>
          <a:ext cx="4115240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1791757"/>
        <a:ext cx="4071362" cy="705180"/>
      </dsp:txXfrm>
    </dsp:sp>
    <dsp:sp modelId="{F1A39FF7-D184-4029-9ACB-884CFBAF31EA}">
      <dsp:nvSpPr>
        <dsp:cNvPr id="0" name=""/>
        <dsp:cNvSpPr/>
      </dsp:nvSpPr>
      <dsp:spPr>
        <a:xfrm rot="834701">
          <a:off x="3507333" y="2861789"/>
          <a:ext cx="110309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103091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1302" y="2845582"/>
        <a:ext cx="55154" cy="55154"/>
      </dsp:txXfrm>
    </dsp:sp>
    <dsp:sp modelId="{F5D1E02A-DC05-4D32-9025-EEFA03D59424}">
      <dsp:nvSpPr>
        <dsp:cNvPr id="0" name=""/>
        <dsp:cNvSpPr/>
      </dsp:nvSpPr>
      <dsp:spPr>
        <a:xfrm>
          <a:off x="4594247" y="2631236"/>
          <a:ext cx="4109712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2653175"/>
        <a:ext cx="4065834" cy="705180"/>
      </dsp:txXfrm>
    </dsp:sp>
    <dsp:sp modelId="{943E3EFD-52E8-4882-AC9F-15AE8A74F7FA}">
      <dsp:nvSpPr>
        <dsp:cNvPr id="0" name=""/>
        <dsp:cNvSpPr/>
      </dsp:nvSpPr>
      <dsp:spPr>
        <a:xfrm rot="2787428">
          <a:off x="3281742" y="3292498"/>
          <a:ext cx="155427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55427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0022" y="3265012"/>
        <a:ext cx="77713" cy="77713"/>
      </dsp:txXfrm>
    </dsp:sp>
    <dsp:sp modelId="{B2F82A37-B133-4909-B918-7AEA048CB870}">
      <dsp:nvSpPr>
        <dsp:cNvPr id="0" name=""/>
        <dsp:cNvSpPr/>
      </dsp:nvSpPr>
      <dsp:spPr>
        <a:xfrm>
          <a:off x="4594247" y="3492654"/>
          <a:ext cx="4150236" cy="74905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3514593"/>
        <a:ext cx="4106358" cy="705180"/>
      </dsp:txXfrm>
    </dsp:sp>
    <dsp:sp modelId="{AE51605E-796F-4756-8FE6-E0971E14E031}">
      <dsp:nvSpPr>
        <dsp:cNvPr id="0" name=""/>
        <dsp:cNvSpPr/>
      </dsp:nvSpPr>
      <dsp:spPr>
        <a:xfrm rot="3701623">
          <a:off x="2929852" y="3723207"/>
          <a:ext cx="225805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25805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002428" y="3678126"/>
        <a:ext cx="112902" cy="112902"/>
      </dsp:txXfrm>
    </dsp:sp>
    <dsp:sp modelId="{68E50797-BC72-4EF3-8593-FD0ECC494BA2}">
      <dsp:nvSpPr>
        <dsp:cNvPr id="0" name=""/>
        <dsp:cNvSpPr/>
      </dsp:nvSpPr>
      <dsp:spPr>
        <a:xfrm>
          <a:off x="4594247" y="4354072"/>
          <a:ext cx="4091300" cy="74905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4376011"/>
        <a:ext cx="4047422" cy="705180"/>
      </dsp:txXfrm>
    </dsp:sp>
    <dsp:sp modelId="{BA83D13F-AE0E-4F18-8A9F-471BFD5D70D9}">
      <dsp:nvSpPr>
        <dsp:cNvPr id="0" name=""/>
        <dsp:cNvSpPr/>
      </dsp:nvSpPr>
      <dsp:spPr>
        <a:xfrm rot="4149988">
          <a:off x="2553575" y="4136067"/>
          <a:ext cx="3010607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3010607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83614" y="4072172"/>
        <a:ext cx="150530" cy="150530"/>
      </dsp:txXfrm>
    </dsp:sp>
    <dsp:sp modelId="{1A21D977-A654-40BF-BC59-E7B25818CC25}">
      <dsp:nvSpPr>
        <dsp:cNvPr id="0" name=""/>
        <dsp:cNvSpPr/>
      </dsp:nvSpPr>
      <dsp:spPr>
        <a:xfrm>
          <a:off x="4594247" y="5179792"/>
          <a:ext cx="4115240" cy="74905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5201731"/>
        <a:ext cx="4071362" cy="705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37FC1-BDBB-4C43-AAAB-3A26587CE5AD}">
      <dsp:nvSpPr>
        <dsp:cNvPr id="0" name=""/>
        <dsp:cNvSpPr/>
      </dsp:nvSpPr>
      <dsp:spPr>
        <a:xfrm>
          <a:off x="0" y="2645970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sp:txBody>
      <dsp:txXfrm>
        <a:off x="21939" y="2667909"/>
        <a:ext cx="1454239" cy="705180"/>
      </dsp:txXfrm>
    </dsp:sp>
    <dsp:sp modelId="{0F100F55-7DFF-40CD-95EF-C419D3D82EF1}">
      <dsp:nvSpPr>
        <dsp:cNvPr id="0" name=""/>
        <dsp:cNvSpPr/>
      </dsp:nvSpPr>
      <dsp:spPr>
        <a:xfrm rot="19922094">
          <a:off x="1463264" y="2869156"/>
          <a:ext cx="59698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596983" y="113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746831" y="2865602"/>
        <a:ext cx="29849" cy="29849"/>
      </dsp:txXfrm>
    </dsp:sp>
    <dsp:sp modelId="{2134026E-3E69-44D2-B5CF-A3F57395C2DF}">
      <dsp:nvSpPr>
        <dsp:cNvPr id="0" name=""/>
        <dsp:cNvSpPr/>
      </dsp:nvSpPr>
      <dsp:spPr>
        <a:xfrm>
          <a:off x="2025394" y="2366024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sp:txBody>
      <dsp:txXfrm>
        <a:off x="2047333" y="2387963"/>
        <a:ext cx="1454239" cy="705180"/>
      </dsp:txXfrm>
    </dsp:sp>
    <dsp:sp modelId="{5BBAFC3C-264E-4707-82B8-E775B3336497}">
      <dsp:nvSpPr>
        <dsp:cNvPr id="0" name=""/>
        <dsp:cNvSpPr/>
      </dsp:nvSpPr>
      <dsp:spPr>
        <a:xfrm rot="17687007">
          <a:off x="2781731" y="1569662"/>
          <a:ext cx="2554295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554295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995022" y="1517175"/>
        <a:ext cx="127714" cy="127714"/>
      </dsp:txXfrm>
    </dsp:sp>
    <dsp:sp modelId="{F84F2CF0-7374-41A0-91A4-469B641C6B37}">
      <dsp:nvSpPr>
        <dsp:cNvPr id="0" name=""/>
        <dsp:cNvSpPr/>
      </dsp:nvSpPr>
      <dsp:spPr>
        <a:xfrm>
          <a:off x="4594247" y="46983"/>
          <a:ext cx="4113472" cy="749058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sp:txBody>
      <dsp:txXfrm>
        <a:off x="4616186" y="68922"/>
        <a:ext cx="4069594" cy="705180"/>
      </dsp:txXfrm>
    </dsp:sp>
    <dsp:sp modelId="{217D920D-8794-4A2C-9EDF-E0A1421ECAFC}">
      <dsp:nvSpPr>
        <dsp:cNvPr id="0" name=""/>
        <dsp:cNvSpPr/>
      </dsp:nvSpPr>
      <dsp:spPr>
        <a:xfrm rot="18378006">
          <a:off x="3154564" y="2000371"/>
          <a:ext cx="180862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808629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013663" y="1966526"/>
        <a:ext cx="90431" cy="90431"/>
      </dsp:txXfrm>
    </dsp:sp>
    <dsp:sp modelId="{FFEF549B-6708-4C9D-9C35-D64F152DE1CA}">
      <dsp:nvSpPr>
        <dsp:cNvPr id="0" name=""/>
        <dsp:cNvSpPr/>
      </dsp:nvSpPr>
      <dsp:spPr>
        <a:xfrm>
          <a:off x="4594247" y="908400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sp:txBody>
      <dsp:txXfrm>
        <a:off x="4616186" y="930339"/>
        <a:ext cx="4065834" cy="705180"/>
      </dsp:txXfrm>
    </dsp:sp>
    <dsp:sp modelId="{862C1B45-A08E-41CF-977B-5C1075B5A742}">
      <dsp:nvSpPr>
        <dsp:cNvPr id="0" name=""/>
        <dsp:cNvSpPr/>
      </dsp:nvSpPr>
      <dsp:spPr>
        <a:xfrm rot="19853405">
          <a:off x="3446112" y="2431080"/>
          <a:ext cx="122553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225534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8241" y="2411812"/>
        <a:ext cx="61276" cy="61276"/>
      </dsp:txXfrm>
    </dsp:sp>
    <dsp:sp modelId="{0CF05F64-2A98-4F0F-9AC8-065F65BFC66E}">
      <dsp:nvSpPr>
        <dsp:cNvPr id="0" name=""/>
        <dsp:cNvSpPr/>
      </dsp:nvSpPr>
      <dsp:spPr>
        <a:xfrm>
          <a:off x="4594247" y="1769818"/>
          <a:ext cx="4115240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1791757"/>
        <a:ext cx="4071362" cy="705180"/>
      </dsp:txXfrm>
    </dsp:sp>
    <dsp:sp modelId="{F1A39FF7-D184-4029-9ACB-884CFBAF31EA}">
      <dsp:nvSpPr>
        <dsp:cNvPr id="0" name=""/>
        <dsp:cNvSpPr/>
      </dsp:nvSpPr>
      <dsp:spPr>
        <a:xfrm rot="834701">
          <a:off x="3507333" y="2861789"/>
          <a:ext cx="110309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103091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1302" y="2845582"/>
        <a:ext cx="55154" cy="55154"/>
      </dsp:txXfrm>
    </dsp:sp>
    <dsp:sp modelId="{F5D1E02A-DC05-4D32-9025-EEFA03D59424}">
      <dsp:nvSpPr>
        <dsp:cNvPr id="0" name=""/>
        <dsp:cNvSpPr/>
      </dsp:nvSpPr>
      <dsp:spPr>
        <a:xfrm>
          <a:off x="4594247" y="2631236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2653175"/>
        <a:ext cx="4065834" cy="705180"/>
      </dsp:txXfrm>
    </dsp:sp>
    <dsp:sp modelId="{943E3EFD-52E8-4882-AC9F-15AE8A74F7FA}">
      <dsp:nvSpPr>
        <dsp:cNvPr id="0" name=""/>
        <dsp:cNvSpPr/>
      </dsp:nvSpPr>
      <dsp:spPr>
        <a:xfrm rot="2787428">
          <a:off x="3281742" y="3292498"/>
          <a:ext cx="155427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55427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0022" y="3265012"/>
        <a:ext cx="77713" cy="77713"/>
      </dsp:txXfrm>
    </dsp:sp>
    <dsp:sp modelId="{B2F82A37-B133-4909-B918-7AEA048CB870}">
      <dsp:nvSpPr>
        <dsp:cNvPr id="0" name=""/>
        <dsp:cNvSpPr/>
      </dsp:nvSpPr>
      <dsp:spPr>
        <a:xfrm>
          <a:off x="4594247" y="3492654"/>
          <a:ext cx="4150236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3514593"/>
        <a:ext cx="4106358" cy="705180"/>
      </dsp:txXfrm>
    </dsp:sp>
    <dsp:sp modelId="{AE51605E-796F-4756-8FE6-E0971E14E031}">
      <dsp:nvSpPr>
        <dsp:cNvPr id="0" name=""/>
        <dsp:cNvSpPr/>
      </dsp:nvSpPr>
      <dsp:spPr>
        <a:xfrm rot="3701623">
          <a:off x="2929852" y="3723207"/>
          <a:ext cx="225805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25805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002428" y="3678126"/>
        <a:ext cx="112902" cy="112902"/>
      </dsp:txXfrm>
    </dsp:sp>
    <dsp:sp modelId="{68E50797-BC72-4EF3-8593-FD0ECC494BA2}">
      <dsp:nvSpPr>
        <dsp:cNvPr id="0" name=""/>
        <dsp:cNvSpPr/>
      </dsp:nvSpPr>
      <dsp:spPr>
        <a:xfrm>
          <a:off x="4594247" y="4354072"/>
          <a:ext cx="4091300" cy="74905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4376011"/>
        <a:ext cx="4047422" cy="705180"/>
      </dsp:txXfrm>
    </dsp:sp>
    <dsp:sp modelId="{BA83D13F-AE0E-4F18-8A9F-471BFD5D70D9}">
      <dsp:nvSpPr>
        <dsp:cNvPr id="0" name=""/>
        <dsp:cNvSpPr/>
      </dsp:nvSpPr>
      <dsp:spPr>
        <a:xfrm rot="4149988">
          <a:off x="2553575" y="4136067"/>
          <a:ext cx="3010607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3010607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83614" y="4072172"/>
        <a:ext cx="150530" cy="150530"/>
      </dsp:txXfrm>
    </dsp:sp>
    <dsp:sp modelId="{1A21D977-A654-40BF-BC59-E7B25818CC25}">
      <dsp:nvSpPr>
        <dsp:cNvPr id="0" name=""/>
        <dsp:cNvSpPr/>
      </dsp:nvSpPr>
      <dsp:spPr>
        <a:xfrm>
          <a:off x="4594247" y="5179792"/>
          <a:ext cx="4115240" cy="74905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5201731"/>
        <a:ext cx="4071362" cy="70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0D3AB2C-4E87-45C3-AEE0-F7195437731B}" type="datetimeFigureOut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D245219-A9EB-4DCA-A7C6-D3CD4BD4C1B1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5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79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9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00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1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2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3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41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5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61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8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9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0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183264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068309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7009375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00051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8742002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610255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1980664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819784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8533517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71972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252331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40367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91448042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0654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852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35426868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487627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58267968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549870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62401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4717124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4537679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222004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3314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595249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29924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8890785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1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0120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307920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95751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2491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4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3886E-DAA1-4189-A8F9-5641E6199528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E1A8D5-CE00-4794-ACB7-E0E851435710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6884438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17257-E84F-4E5C-9451-F93D641CEDBC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E84123-0855-4FD8-81AA-E67E549781DB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13020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D008F-EA64-418D-AD93-5A44BA747C4D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48CD36-7E02-4D25-AA76-14D8E212FF0C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930175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7B39C5-FBF4-4B63-BE85-6E9CDC05D3CA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133DEB-35A8-4EB7-B4F2-CA8668490461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2576834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D29044A-8B20-4E23-AB23-56A6939967BD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F07D8A9-0ABC-429D-AC3F-AE1044A9132F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214160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F08332-4165-4038-9097-8056C38C27BE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F9BDC5-5E99-4459-97D4-5CD876914431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3447441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7EEF4-B9D8-41D3-824E-B07026276EFF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AAD5EA-5182-463A-B288-1A83DC46BA1B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257958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3C699-2A9C-4BFE-8829-5DC3BF3C9760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341D9A2-5F76-48D1-B4B3-819AB3DDF078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025479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7D25DD-F9AE-483C-AC2C-78D14E5FDB59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E63F1DD-C0D9-4E04-AA09-E38EDF04FF72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103639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21D3C9-F546-4070-878C-20FE57D3DDD1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4505C48-C1AC-4421-9A3B-3015CE39761B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4069255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69AE88-C8D3-45C3-B34F-5409CDE8DADF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586563-A07F-4899-89B3-C905A85CB0E8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489556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FACDCF-193F-46DC-B861-47969F28FBE5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F1537EC-AD5F-4270-89D2-BA7726A2363F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752192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E7D604-0335-4B35-A155-0C602174A637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6DFA8EC-2023-4985-BEE2-D6FE984EE289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4038192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fld id="{C7642593-9153-4DC5-AE0E-7ED323FDA377}" type="datetime1">
              <a:rPr lang="en-US"/>
              <a:pPr>
                <a:defRPr/>
              </a:pPr>
              <a:t>09-Nov-21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C47C3616-282C-44D1-A785-9896DB549357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  <p:pic>
        <p:nvPicPr>
          <p:cNvPr id="1031" name="Picture 7" descr="logoNhoFPT.jpg"/>
          <p:cNvPicPr>
            <a:picLocks noChangeAspect="1"/>
          </p:cNvPicPr>
          <p:nvPr userDrawn="1"/>
        </p:nvPicPr>
        <p:blipFill>
          <a:blip r:embed="rId1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81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80/Books?category=java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localhost:8080/UpdateProfile?uid=123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24384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Session Management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Sessions and Listeners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Technique: Error Handling in Servlets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#Session 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UrlRewriting</a:t>
            </a: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HiddenForm</a:t>
            </a:r>
            <a:b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SessionTracking</a:t>
            </a: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#Cookie</a:t>
            </a:r>
            <a:b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ShoppingCart</a:t>
            </a: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ErrorHandle</a:t>
            </a:r>
            <a:br>
              <a:rPr lang="en-US" altLang="en-US" sz="40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#JSP </a:t>
            </a:r>
            <a:r>
              <a:rPr lang="en-US" altLang="en-US" sz="4000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4000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373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6000"/>
            <a:ext cx="5676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038" y="1963738"/>
            <a:ext cx="24479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2325" y="4119563"/>
            <a:ext cx="50673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  <p:pic>
        <p:nvPicPr>
          <p:cNvPr id="13824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2525"/>
            <a:ext cx="9144000" cy="44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6892925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  <p:pic>
        <p:nvPicPr>
          <p:cNvPr id="1402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14413"/>
            <a:ext cx="9144000" cy="5630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Context Listener</a:t>
            </a:r>
          </a:p>
        </p:txBody>
      </p:sp>
      <p:sp>
        <p:nvSpPr>
          <p:cNvPr id="141315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57263"/>
            <a:ext cx="8951912" cy="5572125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Sessions have 02 listeners:</a:t>
            </a:r>
          </a:p>
          <a:p>
            <a:pPr lvl="1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ServletContextListener</a:t>
            </a:r>
          </a:p>
          <a:p>
            <a:pPr lvl="2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Receive notifications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about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 context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of the Web application</a:t>
            </a:r>
          </a:p>
          <a:p>
            <a:pPr lvl="3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contextInitialized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(): gets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called before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any servlet’s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init() method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or any filter’s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doFilter() method</a:t>
            </a:r>
          </a:p>
          <a:p>
            <a:pPr lvl="3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contextDestroyed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(): gets called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servlet’s or filter’s destroy()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lvl="3" algn="just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Both of methods get passed a ServletContextEvent object that provides the getServletContext() method</a:t>
            </a:r>
          </a:p>
          <a:p>
            <a:pPr lvl="1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ServletContextAttributeListener</a:t>
            </a:r>
          </a:p>
          <a:p>
            <a:pPr lvl="2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Recieves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about any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modifications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made to the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 list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on the servlet context of a web application</a:t>
            </a:r>
          </a:p>
          <a:p>
            <a:pPr lvl="2" algn="just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Has the same trio of methods as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ServletRequestAttributeListener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5252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42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160463"/>
            <a:ext cx="7623175" cy="297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32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888" y="4435475"/>
            <a:ext cx="9028112" cy="196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23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4336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425" y="1271588"/>
            <a:ext cx="8918575" cy="523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00" y="1066800"/>
            <a:ext cx="87884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454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941388"/>
            <a:ext cx="3648075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541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38" y="3209925"/>
            <a:ext cx="7980362" cy="36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  <p:pic>
        <p:nvPicPr>
          <p:cNvPr id="1464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7775"/>
            <a:ext cx="4572000" cy="2417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3635375"/>
            <a:ext cx="6858000" cy="299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4725"/>
            <a:ext cx="7880350" cy="588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7459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22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2079625"/>
            <a:ext cx="46005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281363"/>
            <a:ext cx="37433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Session Listeners Declared in DD</a:t>
            </a:r>
          </a:p>
        </p:txBody>
      </p:sp>
      <p:sp>
        <p:nvSpPr>
          <p:cNvPr id="148483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196975"/>
            <a:ext cx="8951912" cy="5661025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02 listeners: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HttpSessionListener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changes to the list of active sessions in Web application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sessionCreated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 method: is called whenever 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new session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provided (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can say that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getSession(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) method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sessionDestroyed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is called at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of the sessions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within the call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invalidate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() or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session time out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but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before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session become invalid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Both of methods get passed 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HttpSessionEvent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that provides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getSession() method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HttpSessionAttributeListener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whenever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some changes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are made to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list on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 session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of a Web application</a:t>
            </a:r>
          </a:p>
          <a:p>
            <a:pPr lvl="2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notify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has been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added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removed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replaced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by another attribute</a:t>
            </a:r>
            <a:endParaRPr lang="en-US" alt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Has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same trio of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methods as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ServletRequestAttributeListener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that are passed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HttpSessionBindingEvent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(is inherited from HttpSessionEvent)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  <p:pic>
        <p:nvPicPr>
          <p:cNvPr id="1495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88" y="879475"/>
            <a:ext cx="275272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8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3" y="1162050"/>
            <a:ext cx="37052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3" y="3835400"/>
            <a:ext cx="26765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30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663" y="4114800"/>
            <a:ext cx="36576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03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103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03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</a:t>
            </a:r>
          </a:p>
        </p:txBody>
      </p:sp>
      <p:pic>
        <p:nvPicPr>
          <p:cNvPr id="1505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2850"/>
            <a:ext cx="9144000" cy="443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5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1375"/>
            <a:ext cx="8061325" cy="601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55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</a:t>
            </a:r>
          </a:p>
        </p:txBody>
      </p:sp>
      <p:pic>
        <p:nvPicPr>
          <p:cNvPr id="1525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025"/>
            <a:ext cx="8399463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4538" y="4025900"/>
            <a:ext cx="7129462" cy="283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6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</a:t>
            </a:r>
          </a:p>
        </p:txBody>
      </p:sp>
      <p:pic>
        <p:nvPicPr>
          <p:cNvPr id="15360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0650"/>
            <a:ext cx="9144000" cy="398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Session Listeners Not Declared in DD</a:t>
            </a:r>
          </a:p>
        </p:txBody>
      </p:sp>
      <p:sp>
        <p:nvSpPr>
          <p:cNvPr id="154627" name="Rectangle 3"/>
          <p:cNvSpPr>
            <a:spLocks noGrp="1"/>
          </p:cNvSpPr>
          <p:nvPr>
            <p:ph type="body" idx="4294967295"/>
          </p:nvPr>
        </p:nvSpPr>
        <p:spPr>
          <a:xfrm>
            <a:off x="0" y="998538"/>
            <a:ext cx="9144000" cy="335915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02 listeners: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HttpSessionBindingListener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Notifies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when it is being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bound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or unbound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notification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can be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of 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forced unbinding of an attribute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from 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 by the programmer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invalidation of the session or due to timing out of session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 require any configuration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deployment descriptor of the Web application</a:t>
            </a:r>
          </a:p>
          <a:p>
            <a:pPr lvl="2" algn="just" eaLnBrk="1" hangingPunct="1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The object data types not implemented in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BindingListener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don’t fire any events!</a:t>
            </a:r>
          </a:p>
        </p:txBody>
      </p:sp>
      <p:graphicFrame>
        <p:nvGraphicFramePr>
          <p:cNvPr id="76820" name="Group 20"/>
          <p:cNvGraphicFramePr>
            <a:graphicFrameLocks noGrp="1"/>
          </p:cNvGraphicFramePr>
          <p:nvPr/>
        </p:nvGraphicFramePr>
        <p:xfrm>
          <a:off x="279400" y="4419600"/>
          <a:ext cx="8631238" cy="2316444"/>
        </p:xfrm>
        <a:graphic>
          <a:graphicData uri="http://schemas.openxmlformats.org/drawingml/2006/table">
            <a:tbl>
              <a:tblPr/>
              <a:tblGrid>
                <a:gridCol w="1978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32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5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valueBound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valueBound(HttpSessionBindingEvent se);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Notifies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object in being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bound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a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is responsible for identification of the session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70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valueUnbound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valueUnbound(HttpSessionBindingEvent se);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Notifies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object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on being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unbound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from a session and is responsible for identification of the session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6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Session Listeners Not Declared in DD - Example</a:t>
            </a:r>
          </a:p>
        </p:txBody>
      </p:sp>
      <p:pic>
        <p:nvPicPr>
          <p:cNvPr id="155651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50" y="1160463"/>
            <a:ext cx="7851775" cy="541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/>
          </p:cNvSpPr>
          <p:nvPr>
            <p:ph type="title" idx="4294967295"/>
          </p:nvPr>
        </p:nvSpPr>
        <p:spPr>
          <a:xfrm>
            <a:off x="0" y="42863"/>
            <a:ext cx="91440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200">
                <a:latin typeface="Times New Roman" panose="02020603050405020304" pitchFamily="18" charset="0"/>
                <a:cs typeface="Times New Roman" panose="02020603050405020304" pitchFamily="18" charset="0"/>
              </a:rPr>
              <a:t>Session Listeners Not Declared in DD - Example</a:t>
            </a:r>
          </a:p>
        </p:txBody>
      </p:sp>
      <p:pic>
        <p:nvPicPr>
          <p:cNvPr id="1566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13" y="1239838"/>
            <a:ext cx="7334250" cy="4500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75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795838"/>
            <a:ext cx="3367087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37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Session Listeners Not Declared in DD</a:t>
            </a:r>
          </a:p>
        </p:txBody>
      </p:sp>
      <p:sp>
        <p:nvSpPr>
          <p:cNvPr id="157699" name="Rectangle 3"/>
          <p:cNvSpPr>
            <a:spLocks noGrp="1"/>
          </p:cNvSpPr>
          <p:nvPr>
            <p:ph type="body" idx="4294967295"/>
          </p:nvPr>
        </p:nvSpPr>
        <p:spPr>
          <a:xfrm>
            <a:off x="0" y="1198563"/>
            <a:ext cx="8951913" cy="5659437"/>
          </a:xfrm>
        </p:spPr>
        <p:txBody>
          <a:bodyPr/>
          <a:lstStyle/>
          <a:p>
            <a:pPr algn="just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Have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02 listeners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(cont)</a:t>
            </a:r>
          </a:p>
          <a:p>
            <a:pPr lvl="1" algn="just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HttpSesssionActivationListener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altLang="en-US" i="1">
                <a:latin typeface="Times New Roman" panose="02020603050405020304" pitchFamily="18" charset="0"/>
                <a:cs typeface="Times New Roman" panose="02020603050405020304" pitchFamily="18" charset="0"/>
              </a:rPr>
              <a:t>receives events when a value object is transported across JVMs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lvl="2" algn="just" eaLnBrk="1" hangingPunct="1"/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Stateful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session (activated and passivated)</a:t>
            </a:r>
          </a:p>
          <a:p>
            <a:pPr lvl="2" algn="just" eaLnBrk="1" hangingPunct="1"/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implemented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when a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container migrates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between VM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persists sessions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not required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any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within</a:t>
            </a:r>
            <a:r>
              <a:rPr lang="en-US" altLang="en-US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deployment descriptor</a:t>
            </a:r>
          </a:p>
        </p:txBody>
      </p:sp>
      <p:graphicFrame>
        <p:nvGraphicFramePr>
          <p:cNvPr id="79895" name="Group 23"/>
          <p:cNvGraphicFramePr>
            <a:graphicFrameLocks noGrp="1"/>
          </p:cNvGraphicFramePr>
          <p:nvPr>
            <p:ph type="tbl" idx="4294967295"/>
          </p:nvPr>
        </p:nvGraphicFramePr>
        <p:xfrm>
          <a:off x="0" y="4468813"/>
          <a:ext cx="9144000" cy="2317751"/>
        </p:xfrm>
        <a:graphic>
          <a:graphicData uri="http://schemas.openxmlformats.org/drawingml/2006/table">
            <a:tbl>
              <a:tblPr/>
              <a:tblGrid>
                <a:gridCol w="2805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8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8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33" marB="4573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75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sessionDidActivate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sessionDidActivate(HttpSessionEvent se);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 notification that the session has just been activated.</a:t>
                      </a: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11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sessionWillPassivate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sessionWillPassivate(HttpSessionEvent se);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 notification that the session is about to be passivated.</a:t>
                      </a: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33" marB="4573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9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331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01800"/>
            <a:ext cx="4641850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1917700"/>
            <a:ext cx="383857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9145"/>
            <a:ext cx="6573078" cy="575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58949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6" y="1136650"/>
            <a:ext cx="7737820" cy="5574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96479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9024730" cy="5270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96452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93" y="1136650"/>
            <a:ext cx="8265837" cy="557867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100" y="5676900"/>
            <a:ext cx="49149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6538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49"/>
            <a:ext cx="6559826" cy="57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8975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1" y="1136650"/>
            <a:ext cx="839152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59636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6172200" cy="5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7207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539" y="1334741"/>
            <a:ext cx="8945861" cy="287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6258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62674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4685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45" y="1136650"/>
            <a:ext cx="8419748" cy="4614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45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79488"/>
            <a:ext cx="8951912" cy="5541962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period of connection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between client and server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a group of activities that are performed by a user while accessing a particular web site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are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virtual connection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between client and server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Web container reserves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an individual memory block for storing information about each session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→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Session objects.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vi-VN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session tracking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vi-VN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mechanism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Serves the purpose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tracking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client identity and other state information required throughout the session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 to keep a track of successive requests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made by same client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Allows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customer to maintain the information with the server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as long as the customer does not log out from the website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98" y="1136650"/>
            <a:ext cx="66389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75811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6650"/>
            <a:ext cx="6905751" cy="5489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30" y="3445565"/>
            <a:ext cx="3253670" cy="120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0124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70" y="1037396"/>
            <a:ext cx="7628850" cy="565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135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650"/>
            <a:ext cx="5247861" cy="57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26956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93" y="1563755"/>
            <a:ext cx="7139024" cy="402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4566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77" y="1136650"/>
            <a:ext cx="58959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143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29" y="1136650"/>
            <a:ext cx="63341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42945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63719"/>
            <a:ext cx="8896350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7184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" y="1857375"/>
            <a:ext cx="90106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3906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4157" y="1136650"/>
            <a:ext cx="65246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78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Session Tracking Techniques</a:t>
            </a:r>
          </a:p>
        </p:txBody>
      </p:sp>
      <p:sp>
        <p:nvSpPr>
          <p:cNvPr id="1638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77900"/>
            <a:ext cx="8951912" cy="2105025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URL Rewriting</a:t>
            </a:r>
          </a:p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Hidden form field</a:t>
            </a:r>
          </a:p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Cookies</a:t>
            </a:r>
          </a:p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00" y="2941638"/>
            <a:ext cx="4816475" cy="347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136650"/>
            <a:ext cx="9031619" cy="4548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18165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2927" y="1209675"/>
            <a:ext cx="67246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0860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21" y="1136650"/>
            <a:ext cx="8058150" cy="565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3906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519" y="1136650"/>
            <a:ext cx="68484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73066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83" y="1136650"/>
            <a:ext cx="83534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678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8" y="1407216"/>
            <a:ext cx="84582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50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699" y="1136650"/>
            <a:ext cx="8214691" cy="553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11346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1093787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CRUD Function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5" y="1136650"/>
            <a:ext cx="6677233" cy="526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420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URL Rewriting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169988"/>
            <a:ext cx="8951912" cy="56324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Maintains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end user by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modifying the URL.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Adds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some extra data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at the end of the URL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when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to be transferred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not critical.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url?query_string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&lt;a href=“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http://localhost:8080/Books?category=java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”&gt; Java Books &lt;/a&gt;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&lt;form action=“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http://localhost:8080/UpdateProfile?uid=123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” method=“get”&gt; ---------- &lt;/form&gt; </a:t>
            </a:r>
          </a:p>
          <a:p>
            <a:pPr algn="just" eaLnBrk="1" hangingPunct="1">
              <a:lnSpc>
                <a:spcPct val="80000"/>
              </a:lnSpc>
            </a:pPr>
            <a:r>
              <a:rPr lang="vi-VN" altLang="en-US" sz="2400" b="1">
                <a:latin typeface="Times New Roman" panose="02020603050405020304" pitchFamily="18" charset="0"/>
              </a:rPr>
              <a:t>Disadvantages</a:t>
            </a:r>
            <a:r>
              <a:rPr lang="vi-VN" altLang="en-US" sz="2400">
                <a:latin typeface="Times New Roman" panose="02020603050405020304" pitchFamily="18" charset="0"/>
              </a:rPr>
              <a:t>: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Server side </a:t>
            </a:r>
            <a:r>
              <a:rPr lang="en-US" altLang="en-US" sz="2000" b="1">
                <a:latin typeface="Times New Roman" panose="02020603050405020304" pitchFamily="18" charset="0"/>
              </a:rPr>
              <a:t>processing is tedious</a:t>
            </a:r>
            <a:r>
              <a:rPr lang="en-US" altLang="en-US" sz="2000">
                <a:latin typeface="Times New Roman" panose="02020603050405020304" pitchFamily="18" charset="0"/>
              </a:rPr>
              <a:t>.</a:t>
            </a:r>
            <a:r>
              <a:rPr lang="vi-VN" altLang="en-US" sz="2000">
                <a:latin typeface="Times New Roman" panose="02020603050405020304" pitchFamily="18" charset="0"/>
              </a:rPr>
              <a:t>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Every URL that is </a:t>
            </a:r>
            <a:r>
              <a:rPr lang="en-US" altLang="en-US" sz="2000" b="1">
                <a:latin typeface="Times New Roman" panose="02020603050405020304" pitchFamily="18" charset="0"/>
              </a:rPr>
              <a:t>returned</a:t>
            </a:r>
            <a:r>
              <a:rPr lang="en-US" altLang="en-US" sz="2000">
                <a:latin typeface="Times New Roman" panose="02020603050405020304" pitchFamily="18" charset="0"/>
              </a:rPr>
              <a:t> to the </a:t>
            </a:r>
            <a:r>
              <a:rPr lang="en-US" altLang="en-US" sz="2000" b="1">
                <a:latin typeface="Times New Roman" panose="02020603050405020304" pitchFamily="18" charset="0"/>
              </a:rPr>
              <a:t>user</a:t>
            </a:r>
            <a:r>
              <a:rPr lang="en-US" altLang="en-US" sz="2000">
                <a:latin typeface="Times New Roman" panose="02020603050405020304" pitchFamily="18" charset="0"/>
              </a:rPr>
              <a:t> should have </a:t>
            </a:r>
            <a:r>
              <a:rPr lang="en-US" altLang="en-US" sz="2000" b="1">
                <a:latin typeface="Times New Roman" panose="02020603050405020304" pitchFamily="18" charset="0"/>
              </a:rPr>
              <a:t>additional information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appended</a:t>
            </a:r>
            <a:r>
              <a:rPr lang="en-US" altLang="en-US" sz="2000">
                <a:latin typeface="Times New Roman" panose="02020603050405020304" pitchFamily="18" charset="0"/>
              </a:rPr>
              <a:t> to it.</a:t>
            </a:r>
            <a:endParaRPr lang="vi-VN" altLang="en-US" sz="200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If the user </a:t>
            </a:r>
            <a:r>
              <a:rPr lang="en-US" altLang="en-US" sz="2000" b="1">
                <a:latin typeface="Times New Roman" panose="02020603050405020304" pitchFamily="18" charset="0"/>
              </a:rPr>
              <a:t>leaves the session</a:t>
            </a:r>
            <a:r>
              <a:rPr lang="en-US" altLang="en-US" sz="2000">
                <a:latin typeface="Times New Roman" panose="02020603050405020304" pitchFamily="18" charset="0"/>
              </a:rPr>
              <a:t> and </a:t>
            </a:r>
            <a:r>
              <a:rPr lang="en-US" altLang="en-US" sz="2000" b="1">
                <a:latin typeface="Times New Roman" panose="02020603050405020304" pitchFamily="18" charset="0"/>
              </a:rPr>
              <a:t>opens</a:t>
            </a:r>
            <a:r>
              <a:rPr lang="en-US" altLang="en-US" sz="2000">
                <a:latin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</a:rPr>
              <a:t>Web page using a link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or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bookmark</a:t>
            </a:r>
            <a:r>
              <a:rPr lang="en-US" altLang="en-US" sz="2000">
                <a:latin typeface="Times New Roman" panose="02020603050405020304" pitchFamily="18" charset="0"/>
              </a:rPr>
              <a:t> then the session information is lost.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The </a:t>
            </a:r>
            <a:r>
              <a:rPr lang="en-US" altLang="en-US" sz="2000" b="1">
                <a:latin typeface="Times New Roman" panose="02020603050405020304" pitchFamily="18" charset="0"/>
              </a:rPr>
              <a:t>query string is limited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0" dur="20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Delete Function</a:t>
            </a:r>
            <a:endParaRPr lang="en-US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157" y="1136650"/>
            <a:ext cx="6734175" cy="58483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0" y="66675"/>
            <a:ext cx="91440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070350" y="1962150"/>
            <a:ext cx="649288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Send request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932113" y="2773363"/>
            <a:ext cx="1958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4. Response with reload page or error page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5" name="TextBox 21"/>
          <p:cNvSpPr txBox="1">
            <a:spLocks noChangeArrowheads="1"/>
          </p:cNvSpPr>
          <p:nvPr/>
        </p:nvSpPr>
        <p:spPr bwMode="auto">
          <a:xfrm>
            <a:off x="2168525" y="56626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9466" name="TextBox 22"/>
          <p:cNvSpPr txBox="1">
            <a:spLocks noChangeArrowheads="1"/>
          </p:cNvSpPr>
          <p:nvPr/>
        </p:nvSpPr>
        <p:spPr bwMode="auto">
          <a:xfrm>
            <a:off x="6032500" y="5603875"/>
            <a:ext cx="1622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11213" y="2271713"/>
            <a:ext cx="1711325" cy="2857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88975" y="2403475"/>
            <a:ext cx="17732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Click Delete/Update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40400" y="2913063"/>
            <a:ext cx="16795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Call Search again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2175" y="1931988"/>
            <a:ext cx="649288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8513" y="2098675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6391275" y="2085975"/>
            <a:ext cx="706438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898900" y="2278063"/>
            <a:ext cx="838200" cy="238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3602038" y="2562225"/>
            <a:ext cx="1930400" cy="16319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3811588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300288" y="4225925"/>
            <a:ext cx="1958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Page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H="1">
            <a:off x="719932" y="2245519"/>
            <a:ext cx="1398587" cy="1774825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5"/>
          </p:cNvCxnSpPr>
          <p:nvPr/>
        </p:nvCxnSpPr>
        <p:spPr>
          <a:xfrm rot="16200000" flipH="1">
            <a:off x="1519238" y="1577975"/>
            <a:ext cx="290512" cy="1849438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7581900" y="4881563"/>
            <a:ext cx="1296988" cy="9144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>
            <a:off x="7810500" y="2166938"/>
            <a:ext cx="458788" cy="9175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7256463" y="2401888"/>
            <a:ext cx="563562" cy="81597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Oval 34"/>
          <p:cNvSpPr/>
          <p:nvPr/>
        </p:nvSpPr>
        <p:spPr>
          <a:xfrm>
            <a:off x="7634288" y="3097213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DAO</a:t>
            </a:r>
          </a:p>
        </p:txBody>
      </p:sp>
      <p:cxnSp>
        <p:nvCxnSpPr>
          <p:cNvPr id="3" name="Straight Arrow Connector 13"/>
          <p:cNvCxnSpPr>
            <a:cxnSpLocks noChangeShapeType="1"/>
          </p:cNvCxnSpPr>
          <p:nvPr/>
        </p:nvCxnSpPr>
        <p:spPr bwMode="auto">
          <a:xfrm flipH="1">
            <a:off x="8231188" y="3995738"/>
            <a:ext cx="349250" cy="10461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Arrow Connector 15"/>
          <p:cNvCxnSpPr>
            <a:cxnSpLocks noChangeShapeType="1"/>
          </p:cNvCxnSpPr>
          <p:nvPr/>
        </p:nvCxnSpPr>
        <p:spPr bwMode="auto">
          <a:xfrm>
            <a:off x="7939088" y="3905250"/>
            <a:ext cx="158750" cy="106362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42188" y="4116388"/>
            <a:ext cx="1801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 Execute Query on DB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7342188" y="2446338"/>
            <a:ext cx="1801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Call delete/Update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 nodeType="clickPar">
                      <p:stCondLst>
                        <p:cond delay="indefinite"/>
                      </p:stCondLst>
                      <p:childTnLst>
                        <p:par>
                          <p:cTn id="7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2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8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8" grpId="0"/>
      <p:bldP spid="27" grpId="0" animBg="1"/>
      <p:bldP spid="29" grpId="0"/>
      <p:bldP spid="33" grpId="0"/>
      <p:bldP spid="35" grpId="0" animBg="1"/>
      <p:bldP spid="31" grpId="0"/>
      <p:bldP spid="13" grpId="0" animBg="1"/>
      <p:bldP spid="2" grpId="0" animBg="1"/>
      <p:bldP spid="15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886" y="796373"/>
            <a:ext cx="6734175" cy="5848350"/>
          </a:xfrm>
          <a:prstGeom prst="rect">
            <a:avLst/>
          </a:prstGeom>
        </p:spPr>
      </p:pic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Delete Function</a:t>
            </a:r>
            <a:endParaRPr lang="en-US" altLang="en-US" sz="4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496029" y="1121293"/>
            <a:ext cx="1222823" cy="2701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7"/>
          <p:cNvSpPr/>
          <p:nvPr/>
        </p:nvSpPr>
        <p:spPr>
          <a:xfrm>
            <a:off x="4319242" y="6352623"/>
            <a:ext cx="3460819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1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25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Hidden Form Fields</a:t>
            </a:r>
          </a:p>
        </p:txBody>
      </p:sp>
      <p:sp>
        <p:nvSpPr>
          <p:cNvPr id="20483" name="Rectangle 3"/>
          <p:cNvSpPr>
            <a:spLocks noGrp="1"/>
          </p:cNvSpPr>
          <p:nvPr>
            <p:ph type="body" idx="4294967295"/>
          </p:nvPr>
        </p:nvSpPr>
        <p:spPr>
          <a:xfrm>
            <a:off x="0" y="1273175"/>
            <a:ext cx="9144000" cy="554196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Simplest technique 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maintain the state of an end user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session identifier into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hidden form field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in the HTML of each page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Embedded the hidden form field  in an HTML form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 visible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when you view an HTML file in a browser window.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session information can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extracted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by the application by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searching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for these fields. The servlets or JSP pages read the field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request.getParameter().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type=“hidden” name=“…” value=“…”&gt;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</a:p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&lt;input type=“hidden” name=“productId” value=“P01”&gt; </a:t>
            </a:r>
          </a:p>
          <a:p>
            <a:pPr algn="just" eaLnBrk="1" hangingPunct="1">
              <a:lnSpc>
                <a:spcPct val="80000"/>
              </a:lnSpc>
            </a:pPr>
            <a:r>
              <a:rPr lang="vi-VN" altLang="en-US" sz="2000" b="1">
                <a:latin typeface="Times New Roman" panose="02020603050405020304" pitchFamily="18" charset="0"/>
              </a:rPr>
              <a:t>Advantages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</a:rPr>
              <a:t>Simplest</a:t>
            </a:r>
            <a:r>
              <a:rPr lang="en-US" altLang="en-US" sz="1800">
                <a:latin typeface="Times New Roman" panose="02020603050405020304" pitchFamily="18" charset="0"/>
              </a:rPr>
              <a:t> way to implement session tracking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</a:rPr>
              <a:t>Displays </a:t>
            </a:r>
            <a:r>
              <a:rPr lang="en-US" altLang="en-US" sz="1800" b="1">
                <a:latin typeface="Times New Roman" panose="02020603050405020304" pitchFamily="18" charset="0"/>
              </a:rPr>
              <a:t>nothing</a:t>
            </a:r>
            <a:r>
              <a:rPr lang="en-US" altLang="en-US" sz="1800">
                <a:latin typeface="Times New Roman" panose="02020603050405020304" pitchFamily="18" charset="0"/>
              </a:rPr>
              <a:t> on the HTML page but can be used to hold any kind of data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</a:rPr>
              <a:t>Helps to maintain a </a:t>
            </a:r>
            <a:r>
              <a:rPr lang="en-US" altLang="en-US" sz="1800" b="1">
                <a:latin typeface="Times New Roman" panose="02020603050405020304" pitchFamily="18" charset="0"/>
              </a:rPr>
              <a:t>connection between two pages</a:t>
            </a:r>
            <a:endParaRPr lang="vi-VN" altLang="en-US" sz="1800" b="1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vi-VN" altLang="en-US" sz="2000" b="1">
                <a:latin typeface="Times New Roman" panose="02020603050405020304" pitchFamily="18" charset="0"/>
              </a:rPr>
              <a:t>Disadvantages</a:t>
            </a:r>
            <a:r>
              <a:rPr lang="vi-VN" altLang="en-US" sz="2000">
                <a:latin typeface="Times New Roman" panose="02020603050405020304" pitchFamily="18" charset="0"/>
              </a:rPr>
              <a:t>: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1800" b="1">
                <a:latin typeface="Times New Roman" panose="02020603050405020304" pitchFamily="18" charset="0"/>
              </a:rPr>
              <a:t>Work</a:t>
            </a:r>
            <a:r>
              <a:rPr lang="vi-VN" altLang="en-US" sz="1800">
                <a:latin typeface="Times New Roman" panose="02020603050405020304" pitchFamily="18" charset="0"/>
              </a:rPr>
              <a:t> on the </a:t>
            </a:r>
            <a:r>
              <a:rPr lang="vi-VN" altLang="en-US" sz="1800" b="1">
                <a:latin typeface="Times New Roman" panose="02020603050405020304" pitchFamily="18" charset="0"/>
              </a:rPr>
              <a:t>dynamic pages</a:t>
            </a:r>
            <a:r>
              <a:rPr lang="vi-VN" altLang="en-US" sz="1800">
                <a:latin typeface="Times New Roman" panose="02020603050405020304" pitchFamily="18" charset="0"/>
              </a:rPr>
              <a:t>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</a:rPr>
              <a:t>This method of session tracking </a:t>
            </a:r>
            <a:r>
              <a:rPr lang="en-US" altLang="en-US" sz="1800" b="1">
                <a:latin typeface="Times New Roman" panose="02020603050405020304" pitchFamily="18" charset="0"/>
              </a:rPr>
              <a:t>displays sensitive information to the user.</a:t>
            </a:r>
            <a:endParaRPr lang="vi-VN" altLang="en-US" sz="1800" b="1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3075" name="Rectangle 3"/>
          <p:cNvSpPr>
            <a:spLocks noGrp="1"/>
          </p:cNvSpPr>
          <p:nvPr>
            <p:ph type="body" idx="4294967295"/>
          </p:nvPr>
        </p:nvSpPr>
        <p:spPr>
          <a:xfrm>
            <a:off x="198438" y="609600"/>
            <a:ext cx="8945562" cy="6248400"/>
          </a:xfrm>
        </p:spPr>
        <p:txBody>
          <a:bodyPr/>
          <a:lstStyle/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JSP Syntax </a:t>
            </a:r>
          </a:p>
          <a:p>
            <a:pPr lvl="2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Comment</a:t>
            </a:r>
          </a:p>
          <a:p>
            <a:pPr lvl="2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Scripting Element: declaration, scriptlets, expression</a:t>
            </a:r>
          </a:p>
          <a:p>
            <a:pPr lvl="2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Directives (page, include, taglib)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JSP Life Cycles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JSP Implicit Object</a:t>
            </a:r>
          </a:p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MVC Pattern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No MVC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MVC 1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MVC 2</a:t>
            </a:r>
          </a:p>
        </p:txBody>
      </p:sp>
    </p:spTree>
    <p:extLst>
      <p:ext uri="{BB962C8B-B14F-4D97-AF65-F5344CB8AC3E}">
        <p14:creationId xmlns:p14="http://schemas.microsoft.com/office/powerpoint/2010/main" val="3158071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95" y="1328738"/>
            <a:ext cx="7556018" cy="5697536"/>
          </a:xfrm>
          <a:prstGeom prst="rect">
            <a:avLst/>
          </a:prstGeom>
        </p:spPr>
      </p:pic>
      <p:sp>
        <p:nvSpPr>
          <p:cNvPr id="21506" name="Rectangle 2"/>
          <p:cNvSpPr>
            <a:spLocks noGrp="1"/>
          </p:cNvSpPr>
          <p:nvPr>
            <p:ph type="title" idx="4294967295"/>
          </p:nvPr>
        </p:nvSpPr>
        <p:spPr>
          <a:xfrm>
            <a:off x="201613" y="0"/>
            <a:ext cx="8942387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Update Function</a:t>
            </a:r>
          </a:p>
        </p:txBody>
      </p:sp>
      <p:sp>
        <p:nvSpPr>
          <p:cNvPr id="21507" name="Rectangle 3"/>
          <p:cNvSpPr>
            <a:spLocks/>
          </p:cNvSpPr>
          <p:nvPr/>
        </p:nvSpPr>
        <p:spPr bwMode="auto">
          <a:xfrm>
            <a:off x="192088" y="1328738"/>
            <a:ext cx="8951912" cy="110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en-US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7"/>
          <p:cNvSpPr/>
          <p:nvPr/>
        </p:nvSpPr>
        <p:spPr>
          <a:xfrm>
            <a:off x="448295" y="5116789"/>
            <a:ext cx="7198209" cy="390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0" y="66675"/>
            <a:ext cx="91440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070350" y="1962150"/>
            <a:ext cx="649288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22534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Send request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932113" y="2773363"/>
            <a:ext cx="1958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4. Response with reload page or error page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7" name="TextBox 21"/>
          <p:cNvSpPr txBox="1">
            <a:spLocks noChangeArrowheads="1"/>
          </p:cNvSpPr>
          <p:nvPr/>
        </p:nvSpPr>
        <p:spPr bwMode="auto">
          <a:xfrm>
            <a:off x="2168525" y="56626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22538" name="TextBox 22"/>
          <p:cNvSpPr txBox="1">
            <a:spLocks noChangeArrowheads="1"/>
          </p:cNvSpPr>
          <p:nvPr/>
        </p:nvSpPr>
        <p:spPr bwMode="auto">
          <a:xfrm>
            <a:off x="6032500" y="5603875"/>
            <a:ext cx="1622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11213" y="2271713"/>
            <a:ext cx="1711325" cy="2857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1" name="TextBox 28"/>
          <p:cNvSpPr txBox="1">
            <a:spLocks noChangeArrowheads="1"/>
          </p:cNvSpPr>
          <p:nvPr/>
        </p:nvSpPr>
        <p:spPr bwMode="auto">
          <a:xfrm>
            <a:off x="688975" y="2403475"/>
            <a:ext cx="17732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Click Delete/Update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5740400" y="2913063"/>
            <a:ext cx="167957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Call Search again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2175" y="1931988"/>
            <a:ext cx="649288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8513" y="2098675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reeform 25"/>
          <p:cNvSpPr/>
          <p:nvPr/>
        </p:nvSpPr>
        <p:spPr>
          <a:xfrm>
            <a:off x="6391275" y="2085975"/>
            <a:ext cx="706438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898900" y="2278063"/>
            <a:ext cx="838200" cy="238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5400000" flipH="1" flipV="1">
            <a:off x="3602038" y="2562225"/>
            <a:ext cx="1930400" cy="16319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54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300" y="3811588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300288" y="4225925"/>
            <a:ext cx="1958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Page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 rot="16200000" flipH="1">
            <a:off x="719932" y="2245519"/>
            <a:ext cx="1398587" cy="1774825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5"/>
          </p:cNvCxnSpPr>
          <p:nvPr/>
        </p:nvCxnSpPr>
        <p:spPr>
          <a:xfrm rot="16200000" flipH="1">
            <a:off x="1519238" y="1577975"/>
            <a:ext cx="290512" cy="1849438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7581900" y="4881563"/>
            <a:ext cx="1296988" cy="9144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cxnSp>
        <p:nvCxnSpPr>
          <p:cNvPr id="22554" name="Straight Arrow Connector 13"/>
          <p:cNvCxnSpPr>
            <a:cxnSpLocks noChangeShapeType="1"/>
          </p:cNvCxnSpPr>
          <p:nvPr/>
        </p:nvCxnSpPr>
        <p:spPr bwMode="auto">
          <a:xfrm>
            <a:off x="7810500" y="2166938"/>
            <a:ext cx="458788" cy="917575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5" name="Straight Arrow Connector 15"/>
          <p:cNvCxnSpPr>
            <a:cxnSpLocks noChangeShapeType="1"/>
          </p:cNvCxnSpPr>
          <p:nvPr/>
        </p:nvCxnSpPr>
        <p:spPr bwMode="auto">
          <a:xfrm>
            <a:off x="7256463" y="2401888"/>
            <a:ext cx="563562" cy="81597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Oval 34"/>
          <p:cNvSpPr/>
          <p:nvPr/>
        </p:nvSpPr>
        <p:spPr>
          <a:xfrm>
            <a:off x="7634288" y="3097213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DAO</a:t>
            </a:r>
          </a:p>
        </p:txBody>
      </p:sp>
      <p:cxnSp>
        <p:nvCxnSpPr>
          <p:cNvPr id="22557" name="Straight Arrow Connector 13"/>
          <p:cNvCxnSpPr>
            <a:cxnSpLocks noChangeShapeType="1"/>
          </p:cNvCxnSpPr>
          <p:nvPr/>
        </p:nvCxnSpPr>
        <p:spPr bwMode="auto">
          <a:xfrm flipH="1">
            <a:off x="8231188" y="3995738"/>
            <a:ext cx="349250" cy="10461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558" name="Straight Arrow Connector 15"/>
          <p:cNvCxnSpPr>
            <a:cxnSpLocks noChangeShapeType="1"/>
          </p:cNvCxnSpPr>
          <p:nvPr/>
        </p:nvCxnSpPr>
        <p:spPr bwMode="auto">
          <a:xfrm>
            <a:off x="7939088" y="3905250"/>
            <a:ext cx="158750" cy="106362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559" name="TextBox 14"/>
          <p:cNvSpPr txBox="1">
            <a:spLocks noChangeArrowheads="1"/>
          </p:cNvSpPr>
          <p:nvPr/>
        </p:nvSpPr>
        <p:spPr bwMode="auto">
          <a:xfrm>
            <a:off x="7342188" y="4116388"/>
            <a:ext cx="1801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 Execute Query on DB</a:t>
            </a:r>
          </a:p>
        </p:txBody>
      </p:sp>
      <p:sp>
        <p:nvSpPr>
          <p:cNvPr id="22560" name="TextBox 14"/>
          <p:cNvSpPr txBox="1">
            <a:spLocks noChangeArrowheads="1"/>
          </p:cNvSpPr>
          <p:nvPr/>
        </p:nvSpPr>
        <p:spPr bwMode="auto">
          <a:xfrm>
            <a:off x="7342188" y="2446338"/>
            <a:ext cx="1801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Call delete/Update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</a:t>
            </a:r>
          </a:p>
        </p:txBody>
      </p:sp>
      <p:sp>
        <p:nvSpPr>
          <p:cNvPr id="23555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15988"/>
            <a:ext cx="8951912" cy="3787775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small piece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 information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sent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keep track of users.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Size of each cookie can be a maximum of 4 KB.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Cookie has values in the form of </a:t>
            </a:r>
            <a:r>
              <a:rPr lang="en-US" altLang="en-US" sz="2400" b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key-value pairs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sends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 cookie,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cookie,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saves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sends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back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each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accesses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 page on that server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Can uniquely identify a client (In the case of J2EE web applications, the cookie returned has a standard name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JSESSIONID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store in memory)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web browser is expected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20 Cookies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per host</a:t>
            </a:r>
          </a:p>
        </p:txBody>
      </p:sp>
      <p:pic>
        <p:nvPicPr>
          <p:cNvPr id="1157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4573588"/>
            <a:ext cx="4953000" cy="228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5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</a:t>
            </a:r>
          </a:p>
        </p:txBody>
      </p:sp>
      <p:sp>
        <p:nvSpPr>
          <p:cNvPr id="24579" name="Rectangle 3"/>
          <p:cNvSpPr>
            <a:spLocks noGrp="1"/>
          </p:cNvSpPr>
          <p:nvPr>
            <p:ph type="body" idx="4294967295"/>
          </p:nvPr>
        </p:nvSpPr>
        <p:spPr>
          <a:xfrm>
            <a:off x="0" y="554038"/>
            <a:ext cx="9144000" cy="660400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vi-VN" altLang="en-US" sz="2400" b="1">
                <a:latin typeface="Times New Roman" panose="02020603050405020304" pitchFamily="18" charset="0"/>
              </a:rPr>
              <a:t>Advantages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</a:rPr>
              <a:t>Remember</a:t>
            </a:r>
            <a:r>
              <a:rPr lang="en-US" altLang="en-US" sz="2000">
                <a:latin typeface="Times New Roman" panose="02020603050405020304" pitchFamily="18" charset="0"/>
              </a:rPr>
              <a:t> user IDs and password</a:t>
            </a:r>
            <a:r>
              <a:rPr lang="en-US" altLang="en-US" sz="2000"/>
              <a:t>.</a:t>
            </a:r>
            <a:r>
              <a:rPr lang="vi-VN" altLang="en-US" sz="2000">
                <a:latin typeface="Times New Roman" panose="02020603050405020304" pitchFamily="18" charset="0"/>
              </a:rPr>
              <a:t>(low security)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To </a:t>
            </a:r>
            <a:r>
              <a:rPr lang="en-US" altLang="en-US" sz="2000" b="1">
                <a:latin typeface="Times New Roman" panose="02020603050405020304" pitchFamily="18" charset="0"/>
              </a:rPr>
              <a:t>track</a:t>
            </a:r>
            <a:r>
              <a:rPr lang="en-US" altLang="en-US" sz="2000">
                <a:latin typeface="Times New Roman" panose="02020603050405020304" pitchFamily="18" charset="0"/>
              </a:rPr>
              <a:t> visitors on a Web site for better service and new features.</a:t>
            </a:r>
            <a:endParaRPr lang="vi-VN" altLang="en-US" sz="200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Cookies enable </a:t>
            </a:r>
            <a:r>
              <a:rPr lang="en-US" altLang="en-US" sz="2000" b="1">
                <a:latin typeface="Times New Roman" panose="02020603050405020304" pitchFamily="18" charset="0"/>
              </a:rPr>
              <a:t>efficient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ad processing</a:t>
            </a:r>
            <a:r>
              <a:rPr lang="en-US" altLang="en-US" sz="2000">
                <a:latin typeface="Times New Roman" panose="02020603050405020304" pitchFamily="18" charset="0"/>
              </a:rPr>
              <a:t>.</a:t>
            </a:r>
            <a:endParaRPr lang="vi-VN" altLang="en-US" sz="200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000">
                <a:latin typeface="Times New Roman" panose="02020603050405020304" pitchFamily="18" charset="0"/>
              </a:rPr>
              <a:t>Support </a:t>
            </a:r>
            <a:r>
              <a:rPr lang="vi-VN" altLang="en-US" sz="2000" b="1">
                <a:latin typeface="Times New Roman" panose="02020603050405020304" pitchFamily="18" charset="0"/>
              </a:rPr>
              <a:t>e-advertisement</a:t>
            </a:r>
            <a:r>
              <a:rPr lang="vi-VN" altLang="en-US" sz="2000">
                <a:latin typeface="Times New Roman" panose="02020603050405020304" pitchFamily="18" charset="0"/>
              </a:rPr>
              <a:t> on Internet.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vi-VN" altLang="en-US" sz="2000">
                <a:latin typeface="Times New Roman" panose="02020603050405020304" pitchFamily="18" charset="0"/>
              </a:rPr>
              <a:t>Security </a:t>
            </a:r>
            <a:r>
              <a:rPr lang="en-US" altLang="en-US" sz="2000">
                <a:latin typeface="Times New Roman" panose="02020603050405020304" pitchFamily="18" charset="0"/>
              </a:rPr>
              <a:t>(can not affect virus)</a:t>
            </a:r>
            <a:r>
              <a:rPr lang="vi-VN" altLang="en-US" sz="2000">
                <a:latin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</a:pPr>
            <a:r>
              <a:rPr lang="vi-VN" altLang="en-US" sz="2400" b="1">
                <a:latin typeface="Times New Roman" panose="02020603050405020304" pitchFamily="18" charset="0"/>
              </a:rPr>
              <a:t>Disadvantages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</a:rPr>
              <a:t>Personal information </a:t>
            </a:r>
            <a:r>
              <a:rPr lang="en-US" altLang="en-US" sz="2000">
                <a:latin typeface="Times New Roman" panose="02020603050405020304" pitchFamily="18" charset="0"/>
              </a:rPr>
              <a:t>is </a:t>
            </a:r>
            <a:r>
              <a:rPr lang="en-US" altLang="en-US" sz="2000" b="1">
                <a:latin typeface="Times New Roman" panose="02020603050405020304" pitchFamily="18" charset="0"/>
              </a:rPr>
              <a:t>exposed</a:t>
            </a:r>
            <a:r>
              <a:rPr lang="en-US" altLang="en-US" sz="2000">
                <a:latin typeface="Times New Roman" panose="02020603050405020304" pitchFamily="18" charset="0"/>
              </a:rPr>
              <a:t> to the </a:t>
            </a:r>
            <a:r>
              <a:rPr lang="en-US" altLang="en-US" sz="2000" b="1">
                <a:latin typeface="Times New Roman" panose="02020603050405020304" pitchFamily="18" charset="0"/>
              </a:rPr>
              <a:t>other users</a:t>
            </a:r>
            <a:r>
              <a:rPr lang="en-US" altLang="en-US" sz="2000">
                <a:latin typeface="Times New Roman" panose="02020603050405020304" pitchFamily="18" charset="0"/>
              </a:rPr>
              <a:t>.</a:t>
            </a:r>
            <a:br>
              <a:rPr lang="en-US" altLang="en-US" sz="2000">
                <a:latin typeface="Times New Roman" panose="02020603050405020304" pitchFamily="18" charset="0"/>
              </a:rPr>
            </a:br>
            <a:r>
              <a:rPr lang="en-US" altLang="en-US" sz="2000">
                <a:latin typeface="Times New Roman" panose="02020603050405020304" pitchFamily="18" charset="0"/>
              </a:rPr>
              <a:t> (spam/ junk mail, pop up …)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Cookies fails to work if the security level is set too high in the Internet browser.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Most browsers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enable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 machine to deactivate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(not to accept) cookies.</a:t>
            </a:r>
            <a:endParaRPr lang="vi-V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The size and number of cookies </a:t>
            </a:r>
            <a:r>
              <a:rPr lang="en-US" altLang="en-US" sz="2000" b="1">
                <a:latin typeface="Times New Roman" panose="02020603050405020304" pitchFamily="18" charset="0"/>
              </a:rPr>
              <a:t>stored are limited.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</a:rPr>
              <a:t>Note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</a:rPr>
              <a:t>Browser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is accepted cookies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</a:rPr>
              <a:t>Cookies</a:t>
            </a:r>
            <a:r>
              <a:rPr lang="en-US" altLang="en-US" sz="2000">
                <a:latin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</a:rPr>
              <a:t>are stored </a:t>
            </a:r>
            <a:r>
              <a:rPr lang="en-US" altLang="en-US" sz="2000">
                <a:latin typeface="Times New Roman" panose="02020603050405020304" pitchFamily="18" charset="0"/>
              </a:rPr>
              <a:t>at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b="1">
                <a:latin typeface="Times New Roman" panose="02020603050405020304" pitchFamily="18" charset="0"/>
              </a:rPr>
              <a:t>C:\Documents and Settings\LoggedUserName\Cookies\LoggedUserName@ContextPath[n].txt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1600" b="1">
                <a:latin typeface="Times New Roman" panose="02020603050405020304" pitchFamily="18" charset="0"/>
              </a:rPr>
              <a:t>C:\Users\LoggedUserName\AppData\Local\Microsoft\Windows\Temporary Internet Files</a:t>
            </a:r>
            <a:br>
              <a:rPr lang="en-US" altLang="en-US" sz="1600" b="1">
                <a:latin typeface="Times New Roman" panose="02020603050405020304" pitchFamily="18" charset="0"/>
              </a:rPr>
            </a:br>
            <a:r>
              <a:rPr lang="en-US" altLang="en-US" sz="1600" b="1">
                <a:latin typeface="Times New Roman" panose="02020603050405020304" pitchFamily="18" charset="0"/>
              </a:rPr>
              <a:t>\LoggedUserName@host[n].txt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</a:rPr>
              <a:t>Cookies are existed following the </a:t>
            </a:r>
            <a:r>
              <a:rPr lang="en-US" altLang="en-US" sz="2000" b="1">
                <a:latin typeface="Times New Roman" panose="02020603050405020304" pitchFamily="18" charset="0"/>
              </a:rPr>
              <a:t>setMaxAge</a:t>
            </a:r>
            <a:r>
              <a:rPr lang="en-US" altLang="en-US" sz="2000">
                <a:latin typeface="Times New Roman" panose="02020603050405020304" pitchFamily="18" charset="0"/>
              </a:rPr>
              <a:t> and deleted automatically by OS</a:t>
            </a:r>
            <a:endParaRPr lang="vi-VN" altLang="en-US" sz="20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4450"/>
            <a:ext cx="7815262" cy="931863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</a:t>
            </a:r>
          </a:p>
        </p:txBody>
      </p:sp>
      <p:sp>
        <p:nvSpPr>
          <p:cNvPr id="25603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741363"/>
            <a:ext cx="8951912" cy="1395412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API provides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javax.servlet.http.Cookie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class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for creating and working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with cookies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for the cookies class is: Cookie(java.lang.String name, java.lang.String value)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Sending Cookie</a:t>
            </a:r>
            <a:endParaRPr lang="vi-VN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4601" name="Group 25"/>
          <p:cNvGraphicFramePr>
            <a:graphicFrameLocks noGrp="1"/>
          </p:cNvGraphicFramePr>
          <p:nvPr>
            <p:ph type="tbl" idx="4294967295"/>
          </p:nvPr>
        </p:nvGraphicFramePr>
        <p:xfrm>
          <a:off x="120650" y="1963738"/>
          <a:ext cx="9023350" cy="4880431"/>
        </p:xfrm>
        <a:graphic>
          <a:graphicData uri="http://schemas.openxmlformats.org/drawingml/2006/table">
            <a:tbl>
              <a:tblPr/>
              <a:tblGrid>
                <a:gridCol w="1452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707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6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8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addCookie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addCookie(cookie1);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Adds field to the HTTP response headers to send cookies to the browser, one at a time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Adds specified cookie to the response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Can be called multiple times to set more than one cookies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1428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setValue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setValue(String newValue);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Assigns a new value to a cookie after the cookie is created. In case if binary value is used, base 64 can be used for encoding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856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setPath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setPath(String path);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Sets the path for the cookie. The cookie is available to all the pages specified in the directory and its subdirectories. A cookie’s path must have the servlet which sets the cookie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951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setMaxAge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setMaxAge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expiry);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The maximum age of the cookie in seconds. If the value is positive, then the cookie will expire  after that many seconds which is specified by the expiry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4" marB="45714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60325"/>
            <a:ext cx="7815262" cy="931863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</a:t>
            </a:r>
          </a:p>
        </p:txBody>
      </p:sp>
      <p:sp>
        <p:nvSpPr>
          <p:cNvPr id="2662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741363"/>
            <a:ext cx="8951912" cy="584200"/>
          </a:xfrm>
        </p:spPr>
        <p:txBody>
          <a:bodyPr/>
          <a:lstStyle/>
          <a:p>
            <a:pPr algn="just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Reading Cookie</a:t>
            </a:r>
            <a:endParaRPr lang="vi-VN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5628" name="Group 28"/>
          <p:cNvGraphicFramePr>
            <a:graphicFrameLocks noGrp="1"/>
          </p:cNvGraphicFramePr>
          <p:nvPr>
            <p:ph type="tbl" idx="4294967295"/>
          </p:nvPr>
        </p:nvGraphicFramePr>
        <p:xfrm>
          <a:off x="227013" y="1304925"/>
          <a:ext cx="8878887" cy="5335725"/>
        </p:xfrm>
        <a:graphic>
          <a:graphicData uri="http://schemas.openxmlformats.org/drawingml/2006/table">
            <a:tbl>
              <a:tblPr/>
              <a:tblGrid>
                <a:gridCol w="21320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6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8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41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getCookies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Cookie [] cookies = request.getCookies();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an array containing all of the Cookie objects the client sends with the request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56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getMaxAge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int getMaxAge();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maximum age of the cookie.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an integer which specify the maximum age of the cookies in seconds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163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getValue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String getValue();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value of the cookie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0578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getName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String getName()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name of cookie. Once the cookie has been created its name cannot be changed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0641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getPath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getPath()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path on the server to which the client return the cookie. The cookie is available to all sub paths on the server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5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 – Example </a:t>
            </a:r>
          </a:p>
        </p:txBody>
      </p:sp>
      <p:pic>
        <p:nvPicPr>
          <p:cNvPr id="27651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9450"/>
            <a:ext cx="3228975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050" y="1241425"/>
            <a:ext cx="42767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3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49663"/>
            <a:ext cx="344805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725" y="3800475"/>
            <a:ext cx="4264025" cy="116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5" name="Picture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5030788"/>
            <a:ext cx="4727575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3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43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20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 – Example </a:t>
            </a:r>
          </a:p>
        </p:txBody>
      </p:sp>
      <p:pic>
        <p:nvPicPr>
          <p:cNvPr id="286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89025"/>
            <a:ext cx="9144000" cy="5557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/>
          <p:nvPr/>
        </p:nvSpPr>
        <p:spPr>
          <a:xfrm>
            <a:off x="1641475" y="4387850"/>
            <a:ext cx="4510088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Cookies – Example 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1563"/>
            <a:ext cx="9144000" cy="572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/>
          <p:nvPr/>
        </p:nvSpPr>
        <p:spPr>
          <a:xfrm>
            <a:off x="1627188" y="4225925"/>
            <a:ext cx="3551237" cy="268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7"/>
          <p:cNvSpPr/>
          <p:nvPr/>
        </p:nvSpPr>
        <p:spPr>
          <a:xfrm>
            <a:off x="4178300" y="4697413"/>
            <a:ext cx="1797050" cy="4460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039813"/>
            <a:ext cx="8951912" cy="57626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the web application had searched and shown the result, some following functions are required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…</a:t>
            </a:r>
            <a:endParaRPr lang="en-US" altLang="en-US" sz="2400" b="1" dirty="0">
              <a:latin typeface="Times New Roman" panose="02020603050405020304" pitchFamily="18" charset="0"/>
            </a:endParaRP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 dirty="0">
                <a:latin typeface="Times New Roman" panose="02020603050405020304" pitchFamily="18" charset="0"/>
              </a:rPr>
              <a:t>The application allows to </a:t>
            </a:r>
            <a:r>
              <a:rPr lang="en-US" altLang="en-US" sz="2400" b="1" dirty="0">
                <a:latin typeface="Times New Roman" panose="02020603050405020304" pitchFamily="18" charset="0"/>
              </a:rPr>
              <a:t>store</a:t>
            </a:r>
            <a:r>
              <a:rPr lang="en-US" altLang="en-US" sz="2400" dirty="0">
                <a:latin typeface="Times New Roman" panose="02020603050405020304" pitchFamily="18" charset="0"/>
              </a:rPr>
              <a:t>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user’s account</a:t>
            </a:r>
            <a:r>
              <a:rPr lang="en-US" altLang="en-US" sz="2400" dirty="0">
                <a:latin typeface="Times New Roman" panose="02020603050405020304" pitchFamily="18" charset="0"/>
              </a:rPr>
              <a:t> that the </a:t>
            </a:r>
            <a:r>
              <a:rPr lang="en-US" altLang="en-US" sz="2400" b="1" dirty="0">
                <a:latin typeface="Times New Roman" panose="02020603050405020304" pitchFamily="18" charset="0"/>
              </a:rPr>
              <a:t>user</a:t>
            </a:r>
            <a:r>
              <a:rPr lang="en-US" altLang="en-US" sz="2400" dirty="0">
                <a:latin typeface="Times New Roman" panose="02020603050405020304" pitchFamily="18" charset="0"/>
              </a:rPr>
              <a:t> can </a:t>
            </a:r>
            <a:r>
              <a:rPr lang="en-US" altLang="en-US" sz="2400" b="1" dirty="0">
                <a:latin typeface="Times New Roman" panose="02020603050405020304" pitchFamily="18" charset="0"/>
              </a:rPr>
              <a:t>access the resource</a:t>
            </a:r>
            <a:r>
              <a:rPr lang="en-US" altLang="en-US" sz="2400" dirty="0">
                <a:latin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</a:rPr>
              <a:t>without</a:t>
            </a:r>
            <a:r>
              <a:rPr lang="en-US" altLang="en-US" sz="2400" dirty="0">
                <a:latin typeface="Times New Roman" panose="02020603050405020304" pitchFamily="18" charset="0"/>
              </a:rPr>
              <a:t> login </a:t>
            </a:r>
            <a:r>
              <a:rPr lang="en-US" altLang="en-US" sz="2400" b="1" dirty="0">
                <a:latin typeface="Times New Roman" panose="02020603050405020304" pitchFamily="18" charset="0"/>
              </a:rPr>
              <a:t>in the second access. The username can be shown at the search result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…</a:t>
            </a:r>
            <a:endParaRPr lang="en-US" altLang="en-US" sz="2400" b="1" dirty="0">
              <a:latin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</a:rPr>
              <a:t>The GUI of web application is present as following</a:t>
            </a:r>
          </a:p>
        </p:txBody>
      </p:sp>
    </p:spTree>
    <p:extLst>
      <p:ext uri="{BB962C8B-B14F-4D97-AF65-F5344CB8AC3E}">
        <p14:creationId xmlns:p14="http://schemas.microsoft.com/office/powerpoint/2010/main" val="1570123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1"/>
          </p:nvPr>
        </p:nvSpPr>
        <p:spPr>
          <a:xfrm>
            <a:off x="215900" y="714375"/>
            <a:ext cx="8928100" cy="6143625"/>
          </a:xfrm>
        </p:spPr>
        <p:txBody>
          <a:bodyPr/>
          <a:lstStyle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CUD Web Application?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Session Tracking Techniques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Manipulate DB Techniques in Web Application</a:t>
            </a:r>
          </a:p>
          <a:p>
            <a:pPr lvl="1" algn="just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Break down structure component in building web application</a:t>
            </a: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Techniques: Error Handling in Servlets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Errors</a:t>
            </a:r>
          </a:p>
          <a:p>
            <a:pPr lvl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Users Errors vs. System Errors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Store Info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81" y="1499152"/>
            <a:ext cx="5297718" cy="3152361"/>
          </a:xfrm>
          <a:prstGeom prst="rect">
            <a:avLst/>
          </a:prstGeom>
        </p:spPr>
      </p:pic>
      <p:sp>
        <p:nvSpPr>
          <p:cNvPr id="5" name="Rectangle 7"/>
          <p:cNvSpPr/>
          <p:nvPr/>
        </p:nvSpPr>
        <p:spPr>
          <a:xfrm>
            <a:off x="1743281" y="2423629"/>
            <a:ext cx="3551237" cy="268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8" name="TextBox 21"/>
          <p:cNvSpPr txBox="1">
            <a:spLocks noChangeArrowheads="1"/>
          </p:cNvSpPr>
          <p:nvPr/>
        </p:nvSpPr>
        <p:spPr bwMode="auto">
          <a:xfrm>
            <a:off x="2087563" y="61452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31749" name="TextBox 22"/>
          <p:cNvSpPr txBox="1">
            <a:spLocks noChangeArrowheads="1"/>
          </p:cNvSpPr>
          <p:nvPr/>
        </p:nvSpPr>
        <p:spPr bwMode="auto">
          <a:xfrm>
            <a:off x="6140450" y="615473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31750" name="Rectangle 3"/>
          <p:cNvSpPr txBox="1">
            <a:spLocks/>
          </p:cNvSpPr>
          <p:nvPr/>
        </p:nvSpPr>
        <p:spPr bwMode="auto">
          <a:xfrm>
            <a:off x="192088" y="2233613"/>
            <a:ext cx="8951912" cy="139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80000"/>
              </a:lnSpc>
              <a:spcBef>
                <a:spcPct val="20000"/>
              </a:spcBef>
            </a:pPr>
            <a:r>
              <a:rPr lang="en-US" altLang="en-US" sz="36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Draw your self</a:t>
            </a:r>
            <a:endParaRPr lang="vi-VN" altLang="en-US" sz="36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</a:t>
            </a:r>
          </a:p>
        </p:txBody>
      </p:sp>
      <p:pic>
        <p:nvPicPr>
          <p:cNvPr id="4" name="Picture 8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1238250"/>
            <a:ext cx="858837" cy="69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168275" y="1330325"/>
            <a:ext cx="588963" cy="619125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384300" y="375285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4" name="TextBox 21"/>
          <p:cNvSpPr txBox="1">
            <a:spLocks noChangeArrowheads="1"/>
          </p:cNvSpPr>
          <p:nvPr/>
        </p:nvSpPr>
        <p:spPr bwMode="auto">
          <a:xfrm>
            <a:off x="2168525" y="571658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32775" name="TextBox 22"/>
          <p:cNvSpPr txBox="1">
            <a:spLocks noChangeArrowheads="1"/>
          </p:cNvSpPr>
          <p:nvPr/>
        </p:nvSpPr>
        <p:spPr bwMode="auto">
          <a:xfrm>
            <a:off x="4859338" y="576738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2950" y="1514475"/>
            <a:ext cx="1741488" cy="47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93725" y="874713"/>
            <a:ext cx="1876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Input and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button/link</a:t>
            </a:r>
          </a:p>
        </p:txBody>
      </p:sp>
      <p:sp>
        <p:nvSpPr>
          <p:cNvPr id="11" name="Cloud 10"/>
          <p:cNvSpPr/>
          <p:nvPr/>
        </p:nvSpPr>
        <p:spPr>
          <a:xfrm>
            <a:off x="3001963" y="4011613"/>
            <a:ext cx="1270000" cy="64135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</a:t>
            </a:r>
          </a:p>
        </p:txBody>
      </p:sp>
      <p:cxnSp>
        <p:nvCxnSpPr>
          <p:cNvPr id="12" name="Straight Arrow Connector 11"/>
          <p:cNvCxnSpPr>
            <a:endCxn id="4" idx="3"/>
          </p:cNvCxnSpPr>
          <p:nvPr/>
        </p:nvCxnSpPr>
        <p:spPr>
          <a:xfrm rot="16200000" flipV="1">
            <a:off x="2108200" y="2803525"/>
            <a:ext cx="2492375" cy="603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36688" y="3111500"/>
            <a:ext cx="18764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Generate the Request msg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35338" y="1506538"/>
            <a:ext cx="895350" cy="4984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241800" y="168751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387725" y="1292225"/>
            <a:ext cx="17668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Send request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89588" y="1800225"/>
            <a:ext cx="428625" cy="79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186363" y="1306513"/>
            <a:ext cx="39576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Dispatch to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/Web Container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45200" y="1636713"/>
            <a:ext cx="2908300" cy="341947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Containter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102350" y="4076700"/>
            <a:ext cx="1266825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SessionObject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7618413" y="4381500"/>
            <a:ext cx="17668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create Session Obj</a:t>
            </a:r>
          </a:p>
        </p:txBody>
      </p:sp>
      <p:sp>
        <p:nvSpPr>
          <p:cNvPr id="22" name="Oval 21"/>
          <p:cNvSpPr/>
          <p:nvPr/>
        </p:nvSpPr>
        <p:spPr>
          <a:xfrm>
            <a:off x="7615238" y="3302000"/>
            <a:ext cx="1323975" cy="7508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Resources</a:t>
            </a: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6132513" y="1801813"/>
            <a:ext cx="2144712" cy="150018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877175" y="2671763"/>
            <a:ext cx="1076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Send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6064250" y="2298700"/>
            <a:ext cx="1698625" cy="1077913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5233988" y="2520950"/>
            <a:ext cx="13827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9. Attach ID to response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 rot="10800000" flipV="1">
            <a:off x="7194550" y="3859213"/>
            <a:ext cx="457200" cy="417512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prstDash val="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0" idx="6"/>
          </p:cNvCxnSpPr>
          <p:nvPr/>
        </p:nvCxnSpPr>
        <p:spPr>
          <a:xfrm flipV="1">
            <a:off x="7369175" y="3967163"/>
            <a:ext cx="565150" cy="566737"/>
          </a:xfrm>
          <a:prstGeom prst="straightConnector1">
            <a:avLst/>
          </a:prstGeom>
          <a:ln w="38100">
            <a:solidFill>
              <a:srgbClr val="00B05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5445125" y="2325688"/>
            <a:ext cx="606425" cy="61912"/>
          </a:xfrm>
          <a:prstGeom prst="straightConnector1">
            <a:avLst/>
          </a:prstGeom>
          <a:ln w="3810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3"/>
          </p:cNvCxnSpPr>
          <p:nvPr/>
        </p:nvCxnSpPr>
        <p:spPr>
          <a:xfrm>
            <a:off x="3324225" y="1587500"/>
            <a:ext cx="920750" cy="785813"/>
          </a:xfrm>
          <a:prstGeom prst="straightConnector1">
            <a:avLst/>
          </a:prstGeom>
          <a:ln w="3810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4210050" y="4892675"/>
            <a:ext cx="1766888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Assign Session ID to Session Object</a:t>
            </a:r>
          </a:p>
        </p:txBody>
      </p:sp>
      <p:cxnSp>
        <p:nvCxnSpPr>
          <p:cNvPr id="35" name="Straight Arrow Connector 34"/>
          <p:cNvCxnSpPr>
            <a:endCxn id="20" idx="2"/>
          </p:cNvCxnSpPr>
          <p:nvPr/>
        </p:nvCxnSpPr>
        <p:spPr>
          <a:xfrm flipV="1">
            <a:off x="3768725" y="4533900"/>
            <a:ext cx="2333625" cy="246063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455988" y="2493963"/>
            <a:ext cx="1935162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 Send response &amp; store in cookie</a:t>
            </a:r>
          </a:p>
        </p:txBody>
      </p:sp>
      <p:cxnSp>
        <p:nvCxnSpPr>
          <p:cNvPr id="37" name="Straight Arrow Connector 36"/>
          <p:cNvCxnSpPr>
            <a:stCxn id="5" idx="5"/>
          </p:cNvCxnSpPr>
          <p:nvPr/>
        </p:nvCxnSpPr>
        <p:spPr>
          <a:xfrm rot="5400000" flipH="1" flipV="1">
            <a:off x="1550194" y="937419"/>
            <a:ext cx="42863" cy="1800225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 rot="10800000" flipV="1">
            <a:off x="6602413" y="3541713"/>
            <a:ext cx="1031875" cy="51911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>
            <a:spLocks noChangeArrowheads="1"/>
          </p:cNvSpPr>
          <p:nvPr/>
        </p:nvSpPr>
        <p:spPr bwMode="auto">
          <a:xfrm>
            <a:off x="5932488" y="3167063"/>
            <a:ext cx="1557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Manipulate (if any)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 nodeType="clickPar">
                      <p:stCondLst>
                        <p:cond delay="indefinite"/>
                      </p:stCondLst>
                      <p:childTnLst>
                        <p:par>
                          <p:cTn id="1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 nodeType="clickPar">
                      <p:stCondLst>
                        <p:cond delay="indefinite"/>
                      </p:stCondLst>
                      <p:childTnLst>
                        <p:par>
                          <p:cTn id="1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3" grpId="0"/>
      <p:bldP spid="15" grpId="0" animBg="1"/>
      <p:bldP spid="16" grpId="0"/>
      <p:bldP spid="18" grpId="0"/>
      <p:bldP spid="19" grpId="0" animBg="1"/>
      <p:bldP spid="20" grpId="0" animBg="1"/>
      <p:bldP spid="21" grpId="0"/>
      <p:bldP spid="22" grpId="0" animBg="1"/>
      <p:bldP spid="24" grpId="0"/>
      <p:bldP spid="27" grpId="0"/>
      <p:bldP spid="34" grpId="0"/>
      <p:bldP spid="36" grpId="0"/>
      <p:bldP spid="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</a:t>
            </a:r>
          </a:p>
        </p:txBody>
      </p:sp>
      <p:pic>
        <p:nvPicPr>
          <p:cNvPr id="4" name="Picture 8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1238250"/>
            <a:ext cx="858837" cy="87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miley Face 4"/>
          <p:cNvSpPr/>
          <p:nvPr/>
        </p:nvSpPr>
        <p:spPr>
          <a:xfrm>
            <a:off x="168275" y="1330325"/>
            <a:ext cx="588963" cy="8080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5400000">
            <a:off x="1384300" y="375285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8" name="TextBox 21"/>
          <p:cNvSpPr txBox="1">
            <a:spLocks noChangeArrowheads="1"/>
          </p:cNvSpPr>
          <p:nvPr/>
        </p:nvSpPr>
        <p:spPr bwMode="auto">
          <a:xfrm>
            <a:off x="2168525" y="571658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33799" name="TextBox 22"/>
          <p:cNvSpPr txBox="1">
            <a:spLocks noChangeArrowheads="1"/>
          </p:cNvSpPr>
          <p:nvPr/>
        </p:nvSpPr>
        <p:spPr bwMode="auto">
          <a:xfrm>
            <a:off x="4859338" y="576738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742950" y="1514475"/>
            <a:ext cx="1741488" cy="47625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512763" y="579438"/>
            <a:ext cx="2149475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Input and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click button/link again (2..n)</a:t>
            </a:r>
          </a:p>
        </p:txBody>
      </p:sp>
      <p:sp>
        <p:nvSpPr>
          <p:cNvPr id="11" name="Cloud 10"/>
          <p:cNvSpPr/>
          <p:nvPr/>
        </p:nvSpPr>
        <p:spPr>
          <a:xfrm>
            <a:off x="3001963" y="4011613"/>
            <a:ext cx="1270000" cy="641350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OS</a:t>
            </a:r>
          </a:p>
        </p:txBody>
      </p:sp>
      <p:cxnSp>
        <p:nvCxnSpPr>
          <p:cNvPr id="12" name="Straight Arrow Connector 11"/>
          <p:cNvCxnSpPr>
            <a:endCxn id="4" idx="3"/>
          </p:cNvCxnSpPr>
          <p:nvPr/>
        </p:nvCxnSpPr>
        <p:spPr>
          <a:xfrm rot="16200000" flipV="1">
            <a:off x="2151857" y="2847181"/>
            <a:ext cx="2405062" cy="603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1436688" y="3111500"/>
            <a:ext cx="1876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Generate the Request msg with id session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3335338" y="1506538"/>
            <a:ext cx="895350" cy="498475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be 14"/>
          <p:cNvSpPr/>
          <p:nvPr/>
        </p:nvSpPr>
        <p:spPr>
          <a:xfrm>
            <a:off x="4241800" y="168751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3306763" y="1265238"/>
            <a:ext cx="176688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3. Send request 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5589588" y="1800225"/>
            <a:ext cx="428625" cy="793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5186363" y="1306513"/>
            <a:ext cx="3957637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4. Dispatch to </a:t>
            </a: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/Web Container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045200" y="1636713"/>
            <a:ext cx="2908300" cy="341947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Containter</a:t>
            </a: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endParaRPr lang="en-US" b="1" dirty="0">
              <a:solidFill>
                <a:schemeClr val="tx2">
                  <a:lumMod val="60000"/>
                  <a:lumOff val="4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6021388" y="4076700"/>
            <a:ext cx="1266825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SessionObject</a:t>
            </a:r>
            <a:endParaRPr lang="en-US" sz="1600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7615238" y="3302000"/>
            <a:ext cx="1323975" cy="75088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Resources</a:t>
            </a:r>
          </a:p>
        </p:txBody>
      </p:sp>
      <p:cxnSp>
        <p:nvCxnSpPr>
          <p:cNvPr id="23" name="Straight Arrow Connector 22"/>
          <p:cNvCxnSpPr>
            <a:endCxn id="22" idx="0"/>
          </p:cNvCxnSpPr>
          <p:nvPr/>
        </p:nvCxnSpPr>
        <p:spPr>
          <a:xfrm>
            <a:off x="6132513" y="1801813"/>
            <a:ext cx="2144712" cy="1500187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877175" y="2671763"/>
            <a:ext cx="1076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Send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rot="10800000">
            <a:off x="6159500" y="2824163"/>
            <a:ext cx="1603375" cy="552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>
            <a:spLocks noChangeArrowheads="1"/>
          </p:cNvSpPr>
          <p:nvPr/>
        </p:nvSpPr>
        <p:spPr bwMode="auto">
          <a:xfrm>
            <a:off x="4964113" y="2965450"/>
            <a:ext cx="13827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Response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445125" y="2387600"/>
            <a:ext cx="573088" cy="382588"/>
          </a:xfrm>
          <a:prstGeom prst="straightConnector1">
            <a:avLst/>
          </a:prstGeom>
          <a:ln w="3810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4" idx="3"/>
          </p:cNvCxnSpPr>
          <p:nvPr/>
        </p:nvCxnSpPr>
        <p:spPr>
          <a:xfrm>
            <a:off x="3324225" y="1674813"/>
            <a:ext cx="920750" cy="698500"/>
          </a:xfrm>
          <a:prstGeom prst="straightConnector1">
            <a:avLst/>
          </a:prstGeom>
          <a:ln w="38100"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3455988" y="2493963"/>
            <a:ext cx="1935162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10. Send response</a:t>
            </a:r>
          </a:p>
        </p:txBody>
      </p:sp>
      <p:cxnSp>
        <p:nvCxnSpPr>
          <p:cNvPr id="37" name="Straight Arrow Connector 36"/>
          <p:cNvCxnSpPr>
            <a:stCxn id="5" idx="6"/>
          </p:cNvCxnSpPr>
          <p:nvPr/>
        </p:nvCxnSpPr>
        <p:spPr>
          <a:xfrm>
            <a:off x="757238" y="1733550"/>
            <a:ext cx="1714500" cy="82550"/>
          </a:xfrm>
          <a:prstGeom prst="straightConnector1">
            <a:avLst/>
          </a:prstGeom>
          <a:ln w="38100">
            <a:solidFill>
              <a:schemeClr val="tx1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rot="10800000" flipV="1">
            <a:off x="6602413" y="3541713"/>
            <a:ext cx="1031875" cy="519112"/>
          </a:xfrm>
          <a:prstGeom prst="straightConnector1">
            <a:avLst/>
          </a:prstGeom>
          <a:ln w="38100">
            <a:solidFill>
              <a:srgbClr val="7030A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>
            <a:spLocks noChangeArrowheads="1"/>
          </p:cNvSpPr>
          <p:nvPr/>
        </p:nvSpPr>
        <p:spPr bwMode="auto">
          <a:xfrm>
            <a:off x="7586663" y="4322763"/>
            <a:ext cx="15573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Manipulate (if any)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2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 nodeType="clickPar">
                      <p:stCondLst>
                        <p:cond delay="indefinite"/>
                      </p:stCondLst>
                      <p:childTnLst>
                        <p:par>
                          <p:cTn id="10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 animBg="1"/>
      <p:bldP spid="13" grpId="0"/>
      <p:bldP spid="15" grpId="0" animBg="1"/>
      <p:bldP spid="16" grpId="0"/>
      <p:bldP spid="18" grpId="0"/>
      <p:bldP spid="19" grpId="0" animBg="1"/>
      <p:bldP spid="20" grpId="0" animBg="1"/>
      <p:bldP spid="22" grpId="0" animBg="1"/>
      <p:bldP spid="24" grpId="0"/>
      <p:bldP spid="27" grpId="0"/>
      <p:bldP spid="36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Session Management: General Principles</a:t>
            </a:r>
          </a:p>
        </p:txBody>
      </p:sp>
      <p:sp>
        <p:nvSpPr>
          <p:cNvPr id="34819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190625"/>
            <a:ext cx="8951912" cy="5453063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requests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needs to carry a unique ID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which identifies the session to which it belongs.</a:t>
            </a:r>
          </a:p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web application will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allocate this unique ID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on the first request from the client. </a:t>
            </a:r>
          </a:p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ID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must be passed back to the client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so that the client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can pass it back again with its next request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In this way, the web application will know to which session the request belongs. This implies that the client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must need to store the unique ID somewhere—and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that’s where session management mechanisms come in</a:t>
            </a:r>
          </a:p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default mechanism for session management is cookie</a:t>
            </a:r>
            <a:endParaRPr lang="vi-VN" altLang="en-US" sz="2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</a:t>
            </a:r>
          </a:p>
        </p:txBody>
      </p:sp>
      <p:sp>
        <p:nvSpPr>
          <p:cNvPr id="35843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052513"/>
            <a:ext cx="8951912" cy="5541962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Identifying user in a multi-page request scenario and information about that user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client and server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by servlet container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users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make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signs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it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 object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and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unique session ID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session ID matches the user with the session object in subsequent requests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 ID and the session object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along with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 Timeout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necessary as session utilizes the memory locations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Prevent the number of session increasing infinitely.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Set either in the web.xml file or can be set by the method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setMaxInactiveInterval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</p:spPr>
        <p:txBody>
          <a:bodyPr/>
          <a:lstStyle/>
          <a:p>
            <a:pPr>
              <a:lnSpc>
                <a:spcPct val="4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 Methods</a:t>
            </a:r>
          </a:p>
        </p:txBody>
      </p:sp>
      <p:graphicFrame>
        <p:nvGraphicFramePr>
          <p:cNvPr id="36894" name="Group 30"/>
          <p:cNvGraphicFramePr>
            <a:graphicFrameLocks noGrp="1"/>
          </p:cNvGraphicFramePr>
          <p:nvPr>
            <p:ph type="tbl" idx="4294967295"/>
          </p:nvPr>
        </p:nvGraphicFramePr>
        <p:xfrm>
          <a:off x="142875" y="1031875"/>
          <a:ext cx="8782050" cy="5343526"/>
        </p:xfrm>
        <a:graphic>
          <a:graphicData uri="http://schemas.openxmlformats.org/drawingml/2006/table">
            <a:tbl>
              <a:tblPr/>
              <a:tblGrid>
                <a:gridCol w="23448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372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1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972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getSession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request.getSession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create);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vi-V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Obtain a 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current </a:t>
                      </a:r>
                      <a:r>
                        <a:rPr kumimoji="0" lang="vi-V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 objects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vi-V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getSession() method with true parameter is used to create a new session (no current session)</a:t>
                      </a:r>
                      <a:endParaRPr kumimoji="0" lang="vi-V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getId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String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getId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a string containing the unique identifier assigned to this session.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container assigns the identifier and it is implementation independent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04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getCreationTime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long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getCreationTime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creation time of session.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04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getLastAccessedTime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long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getLastAccessedTime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last accessed Time of session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getMaxInactiveInterval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getMaxInactiveInterval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maximum time interval, in seconds, for which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container will keep the session alive between the client accesses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30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setMaxInactiveInterval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setMaxInactiveInterval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interval)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Specifies the time, in seconds, between the client requests before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container invalidates the current session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</p:spPr>
        <p:txBody>
          <a:bodyPr/>
          <a:lstStyle/>
          <a:p>
            <a:pPr>
              <a:lnSpc>
                <a:spcPct val="4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 Methods</a:t>
            </a:r>
          </a:p>
        </p:txBody>
      </p:sp>
      <p:graphicFrame>
        <p:nvGraphicFramePr>
          <p:cNvPr id="37915" name="Group 27"/>
          <p:cNvGraphicFramePr>
            <a:graphicFrameLocks noGrp="1"/>
          </p:cNvGraphicFramePr>
          <p:nvPr/>
        </p:nvGraphicFramePr>
        <p:xfrm>
          <a:off x="336550" y="1301750"/>
          <a:ext cx="8807450" cy="3840456"/>
        </p:xfrm>
        <a:graphic>
          <a:graphicData uri="http://schemas.openxmlformats.org/drawingml/2006/table">
            <a:tbl>
              <a:tblPr/>
              <a:tblGrid>
                <a:gridCol w="2406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143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isNew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boolean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isNew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true if the client is unaware about the session or choose not to be part of the session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01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invalidate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invalidate()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Invalidates the session and the objects bound to the session are bounded. This method throws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IllegalStateException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if called on already invalidated session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To avoid the hacker from causing any harm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Destroys the data in a session that another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or JSP might require in future. Therefore, invalidating a session should be done cautiously as sessions are associated with client, not with individual </a:t>
                      </a:r>
                      <a:r>
                        <a:rPr kumimoji="0" lang="en-US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servlets</a:t>
                      </a: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or JSP pages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6681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 – Example </a:t>
            </a:r>
          </a:p>
        </p:txBody>
      </p:sp>
      <p:pic>
        <p:nvPicPr>
          <p:cNvPr id="389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75" y="1182688"/>
            <a:ext cx="7629525" cy="560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 – Example </a:t>
            </a:r>
          </a:p>
        </p:txBody>
      </p:sp>
      <p:pic>
        <p:nvPicPr>
          <p:cNvPr id="399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9013"/>
            <a:ext cx="9144000" cy="512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/>
          <p:nvPr/>
        </p:nvSpPr>
        <p:spPr>
          <a:xfrm>
            <a:off x="1741488" y="4049713"/>
            <a:ext cx="4524375" cy="179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7"/>
          <p:cNvSpPr/>
          <p:nvPr/>
        </p:nvSpPr>
        <p:spPr>
          <a:xfrm>
            <a:off x="1816100" y="4387850"/>
            <a:ext cx="6353175" cy="239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7191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CF456F9-C846-46D4-ADD8-9BE001E9D4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466318"/>
              </p:ext>
            </p:extLst>
          </p:nvPr>
        </p:nvGraphicFramePr>
        <p:xfrm>
          <a:off x="0" y="735178"/>
          <a:ext cx="9144000" cy="592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1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245A41E6-05DC-4B23-B2E0-73D4CF862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900536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2D64422B-119A-4C78-B46F-BFE43B97D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1759518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5454F4A3-0CE8-40DC-8835-319A5750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2618500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 – Example </a:t>
            </a:r>
          </a:p>
        </p:txBody>
      </p:sp>
      <p:pic>
        <p:nvPicPr>
          <p:cNvPr id="4096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13" y="1062038"/>
            <a:ext cx="8524875" cy="572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2428875"/>
            <a:ext cx="6000750" cy="442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93788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 – Example </a:t>
            </a:r>
          </a:p>
        </p:txBody>
      </p:sp>
      <p:pic>
        <p:nvPicPr>
          <p:cNvPr id="4198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25513"/>
            <a:ext cx="6905625" cy="241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1606550" y="1916113"/>
            <a:ext cx="4672013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5"/>
          <p:cNvSpPr/>
          <p:nvPr/>
        </p:nvSpPr>
        <p:spPr>
          <a:xfrm>
            <a:off x="4281488" y="6286500"/>
            <a:ext cx="4672012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5"/>
          <p:cNvSpPr/>
          <p:nvPr/>
        </p:nvSpPr>
        <p:spPr>
          <a:xfrm>
            <a:off x="4102100" y="4362450"/>
            <a:ext cx="4672013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7791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HttpSession interface</a:t>
            </a:r>
          </a:p>
        </p:txBody>
      </p:sp>
      <p:sp>
        <p:nvSpPr>
          <p:cNvPr id="43011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82663"/>
            <a:ext cx="8951912" cy="5541962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Distributed Session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to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shared between web resources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in a single web application (</a:t>
            </a:r>
            <a:r>
              <a:rPr lang="en-US" altLang="en-US" sz="2000" i="1">
                <a:latin typeface="Times New Roman" panose="02020603050405020304" pitchFamily="18" charset="0"/>
                <a:cs typeface="Times New Roman" panose="02020603050405020304" pitchFamily="18" charset="0"/>
              </a:rPr>
              <a:t>e.g. a session </a:t>
            </a:r>
            <a:r>
              <a:rPr lang="en-US" altLang="en-US" sz="2000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cannot cross web application boundaries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Session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Death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controlled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one of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3 ways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Server Global Default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Default (minutes)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negative value or zero value causes the session to never expire</a:t>
            </a:r>
          </a:p>
          <a:p>
            <a:pPr lvl="2" algn="just" eaLnBrk="1" hangingPunct="1">
              <a:lnSpc>
                <a:spcPct val="80000"/>
              </a:lnSpc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 eaLnBrk="1" hangingPunct="1">
              <a:lnSpc>
                <a:spcPct val="80000"/>
              </a:lnSpc>
            </a:pPr>
            <a:endParaRPr lang="en-US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Session Setting using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setMaxInactivateInterval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 method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A negative value supplied as an argument causes the session to never expire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Other Session APIs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HttpSession.getServletContext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 returns the SessionContext that the session is attached</a:t>
            </a:r>
            <a:endParaRPr lang="vi-V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30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9888" y="3155950"/>
            <a:ext cx="3113087" cy="161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403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331913"/>
            <a:ext cx="4524375" cy="430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– Add To Cart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5430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2100" y="1395413"/>
            <a:ext cx="3657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4309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2865438"/>
            <a:ext cx="24765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4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54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3543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4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 – Add To Cart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006850" y="1963738"/>
            <a:ext cx="712788" cy="26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Send request 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88" name="TextBox 21"/>
          <p:cNvSpPr txBox="1">
            <a:spLocks noChangeArrowheads="1"/>
          </p:cNvSpPr>
          <p:nvPr/>
        </p:nvSpPr>
        <p:spPr bwMode="auto">
          <a:xfrm>
            <a:off x="2087563" y="61452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46089" name="TextBox 22"/>
          <p:cNvSpPr txBox="1">
            <a:spLocks noChangeArrowheads="1"/>
          </p:cNvSpPr>
          <p:nvPr/>
        </p:nvSpPr>
        <p:spPr bwMode="auto">
          <a:xfrm>
            <a:off x="6140450" y="615473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rot="5400000" flipH="1" flipV="1">
            <a:off x="1509713" y="917575"/>
            <a:ext cx="22225" cy="197802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Select Items</a:t>
            </a:r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6011863" y="1608138"/>
            <a:ext cx="795337" cy="82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Add to Cart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641975" y="2670175"/>
            <a:ext cx="19383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537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Get Session</a:t>
            </a:r>
          </a:p>
          <a:p>
            <a:pPr eaLnBrk="1" hangingPunct="1"/>
            <a:r>
              <a:rPr lang="en-US" altLang="en-US" b="1">
                <a:solidFill>
                  <a:srgbClr val="9537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4.Get Cart Obj</a:t>
            </a:r>
          </a:p>
        </p:txBody>
      </p:sp>
      <p:sp>
        <p:nvSpPr>
          <p:cNvPr id="44" name="Freeform 43"/>
          <p:cNvSpPr/>
          <p:nvPr/>
        </p:nvSpPr>
        <p:spPr>
          <a:xfrm>
            <a:off x="6391275" y="2098675"/>
            <a:ext cx="706438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377113" y="2422525"/>
            <a:ext cx="1228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 Check Cart Obj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889625" y="3402013"/>
            <a:ext cx="712788" cy="26987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764213" y="3525838"/>
            <a:ext cx="17256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5.2.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New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611688" y="3106738"/>
            <a:ext cx="1301750" cy="7477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Cart Obj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364413" y="3525838"/>
            <a:ext cx="19685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5.1.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check existed item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Flowchart: Decision 56"/>
          <p:cNvSpPr/>
          <p:nvPr/>
        </p:nvSpPr>
        <p:spPr>
          <a:xfrm>
            <a:off x="6589713" y="4303713"/>
            <a:ext cx="1477962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392738" y="3832225"/>
            <a:ext cx="1195387" cy="57943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749925" y="4483100"/>
            <a:ext cx="1604963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5.1.2.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New Item and Add To Cart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rot="5400000">
            <a:off x="6891338" y="4956175"/>
            <a:ext cx="874712" cy="52388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7364413" y="4533900"/>
            <a:ext cx="17795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5.1.1.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update existed item’s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quantity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rot="10800000">
            <a:off x="5446713" y="5392738"/>
            <a:ext cx="1828800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H="1">
            <a:off x="4504532" y="4450556"/>
            <a:ext cx="1506538" cy="403225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605213" y="2355850"/>
            <a:ext cx="1958975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E4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Update Session &amp; Response with shopping page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rot="10800000" flipV="1">
            <a:off x="5176838" y="2084388"/>
            <a:ext cx="1412875" cy="1062037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891213" y="1924050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956050" y="2246313"/>
            <a:ext cx="836613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1813" y="2433638"/>
            <a:ext cx="1970087" cy="215900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1" dur="1000"/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 nodeType="clickPar">
                      <p:stCondLst>
                        <p:cond delay="indefinite"/>
                      </p:stCondLst>
                      <p:childTnLst>
                        <p:par>
                          <p:cTn id="1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 nodeType="clickPar">
                      <p:stCondLst>
                        <p:cond delay="indefinite"/>
                      </p:stCondLst>
                      <p:childTnLst>
                        <p:par>
                          <p:cTn id="1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 nodeType="clickPar">
                      <p:stCondLst>
                        <p:cond delay="indefinite"/>
                      </p:stCondLst>
                      <p:childTnLst>
                        <p:par>
                          <p:cTn id="1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5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6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5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 nodeType="clickPar">
                      <p:stCondLst>
                        <p:cond delay="indefinite"/>
                      </p:stCondLst>
                      <p:childTnLst>
                        <p:par>
                          <p:cTn id="1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7" grpId="0" animBg="1"/>
      <p:bldP spid="29" grpId="0"/>
      <p:bldP spid="35" grpId="0" animBg="1"/>
      <p:bldP spid="41" grpId="0"/>
      <p:bldP spid="43" grpId="0" build="p"/>
      <p:bldP spid="48" grpId="0"/>
      <p:bldP spid="49" grpId="0" animBg="1"/>
      <p:bldP spid="52" grpId="0"/>
      <p:bldP spid="53" grpId="0" animBg="1"/>
      <p:bldP spid="54" grpId="0"/>
      <p:bldP spid="57" grpId="0" animBg="1"/>
      <p:bldP spid="59" grpId="0"/>
      <p:bldP spid="62" grpId="0"/>
      <p:bldP spid="7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– View Cart</a:t>
            </a:r>
          </a:p>
        </p:txBody>
      </p:sp>
      <p:pic>
        <p:nvPicPr>
          <p:cNvPr id="7373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7100" y="1096963"/>
            <a:ext cx="5676900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9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6350" y="4048125"/>
            <a:ext cx="24479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4200525"/>
            <a:ext cx="50673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 – View Cart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006850" y="1963738"/>
            <a:ext cx="712788" cy="26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Send request 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6" name="TextBox 21"/>
          <p:cNvSpPr txBox="1">
            <a:spLocks noChangeArrowheads="1"/>
          </p:cNvSpPr>
          <p:nvPr/>
        </p:nvSpPr>
        <p:spPr bwMode="auto">
          <a:xfrm>
            <a:off x="2141538" y="5702300"/>
            <a:ext cx="1622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48137" name="TextBox 22"/>
          <p:cNvSpPr txBox="1">
            <a:spLocks noChangeArrowheads="1"/>
          </p:cNvSpPr>
          <p:nvPr/>
        </p:nvSpPr>
        <p:spPr bwMode="auto">
          <a:xfrm>
            <a:off x="6099175" y="564356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>
            <a:stCxn id="27" idx="6"/>
          </p:cNvCxnSpPr>
          <p:nvPr/>
        </p:nvCxnSpPr>
        <p:spPr>
          <a:xfrm flipV="1">
            <a:off x="825500" y="2151063"/>
            <a:ext cx="1736725" cy="25400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11175" y="2376488"/>
            <a:ext cx="221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 Click View Carts</a:t>
            </a:r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6011863" y="1608138"/>
            <a:ext cx="795337" cy="82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185025" y="1025525"/>
            <a:ext cx="232727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537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Get Session</a:t>
            </a:r>
          </a:p>
        </p:txBody>
      </p:sp>
      <p:sp>
        <p:nvSpPr>
          <p:cNvPr id="44" name="Freeform 43"/>
          <p:cNvSpPr/>
          <p:nvPr/>
        </p:nvSpPr>
        <p:spPr>
          <a:xfrm rot="14487445">
            <a:off x="7749382" y="1642269"/>
            <a:ext cx="706437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530350" y="2763838"/>
            <a:ext cx="2540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E4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Response with display or error page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891213" y="1924050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0" idx="0"/>
          </p:cNvCxnSpPr>
          <p:nvPr/>
        </p:nvCxnSpPr>
        <p:spPr>
          <a:xfrm flipV="1">
            <a:off x="3152775" y="2246313"/>
            <a:ext cx="1639888" cy="15557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3802063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>
            <a:stCxn id="35" idx="4"/>
            <a:endCxn id="24" idx="0"/>
          </p:cNvCxnSpPr>
          <p:nvPr/>
        </p:nvCxnSpPr>
        <p:spPr>
          <a:xfrm rot="16200000" flipH="1">
            <a:off x="6880225" y="2765426"/>
            <a:ext cx="892175" cy="139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566025" y="2449513"/>
            <a:ext cx="1228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Check Session</a:t>
            </a:r>
          </a:p>
        </p:txBody>
      </p:sp>
      <p:sp>
        <p:nvSpPr>
          <p:cNvPr id="24" name="Flowchart: Decision 23"/>
          <p:cNvSpPr/>
          <p:nvPr/>
        </p:nvSpPr>
        <p:spPr>
          <a:xfrm>
            <a:off x="5983288" y="3281363"/>
            <a:ext cx="2824162" cy="21431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 rot="5400000">
            <a:off x="5956300" y="2339976"/>
            <a:ext cx="1076325" cy="1022350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586413" y="2466975"/>
            <a:ext cx="1604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4.1.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Error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173913" y="3546475"/>
            <a:ext cx="1514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4.2.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get Cart Obj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flipV="1">
            <a:off x="8551863" y="3389313"/>
            <a:ext cx="228600" cy="974725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45"/>
          <p:cNvCxnSpPr>
            <a:endCxn id="0" idx="1"/>
          </p:cNvCxnSpPr>
          <p:nvPr/>
        </p:nvCxnSpPr>
        <p:spPr>
          <a:xfrm>
            <a:off x="531813" y="2433638"/>
            <a:ext cx="1862137" cy="1797050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7842250" y="4298950"/>
            <a:ext cx="1301750" cy="7477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Cart Obj</a:t>
            </a:r>
          </a:p>
        </p:txBody>
      </p:sp>
      <p:cxnSp>
        <p:nvCxnSpPr>
          <p:cNvPr id="2" name="Straight Arrow Connector 45"/>
          <p:cNvCxnSpPr>
            <a:cxnSpLocks noChangeShapeType="1"/>
          </p:cNvCxnSpPr>
          <p:nvPr/>
        </p:nvCxnSpPr>
        <p:spPr bwMode="auto">
          <a:xfrm flipH="1">
            <a:off x="6942138" y="4686300"/>
            <a:ext cx="876300" cy="0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453188" y="4795838"/>
            <a:ext cx="1863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 Check existed Object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5487988" y="4567238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1" name="Straight Arrow Connector 50"/>
          <p:cNvCxnSpPr>
            <a:cxnSpLocks noChangeShapeType="1"/>
            <a:stCxn id="24" idx="1"/>
          </p:cNvCxnSpPr>
          <p:nvPr/>
        </p:nvCxnSpPr>
        <p:spPr bwMode="auto">
          <a:xfrm>
            <a:off x="5970588" y="3389313"/>
            <a:ext cx="260350" cy="1165225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6135688" y="3698875"/>
            <a:ext cx="1604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5.2.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Error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0723" name="Line 35"/>
          <p:cNvSpPr>
            <a:spLocks noChangeShapeType="1"/>
          </p:cNvSpPr>
          <p:nvPr/>
        </p:nvSpPr>
        <p:spPr bwMode="auto">
          <a:xfrm flipH="1" flipV="1">
            <a:off x="4691063" y="3221038"/>
            <a:ext cx="728662" cy="1443037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cxnSp>
        <p:nvCxnSpPr>
          <p:cNvPr id="4" name="Straight Arrow Connector 45"/>
          <p:cNvCxnSpPr>
            <a:cxnSpLocks noChangeShapeType="1"/>
          </p:cNvCxnSpPr>
          <p:nvPr/>
        </p:nvCxnSpPr>
        <p:spPr bwMode="auto">
          <a:xfrm flipV="1">
            <a:off x="4657725" y="1931988"/>
            <a:ext cx="1951038" cy="1290637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4332288" y="3698875"/>
            <a:ext cx="1604962" cy="91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5.1.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Traversal Obj to display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7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 nodeType="clickPar">
                      <p:stCondLst>
                        <p:cond delay="indefinite"/>
                      </p:stCondLst>
                      <p:childTnLst>
                        <p:par>
                          <p:cTn id="10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 nodeType="clickPar">
                      <p:stCondLst>
                        <p:cond delay="indefinite"/>
                      </p:stCondLst>
                      <p:childTnLst>
                        <p:par>
                          <p:cTn id="1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8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0" dur="500"/>
                                        <p:tgtEl>
                                          <p:spTgt spid="37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 nodeType="clickPar">
                      <p:stCondLst>
                        <p:cond delay="indefinite"/>
                      </p:stCondLst>
                      <p:childTnLst>
                        <p:par>
                          <p:cTn id="1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3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5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7" grpId="0" animBg="1"/>
      <p:bldP spid="29" grpId="0"/>
      <p:bldP spid="35" grpId="0" animBg="1"/>
      <p:bldP spid="43" grpId="0"/>
      <p:bldP spid="70" grpId="0"/>
      <p:bldP spid="22" grpId="0"/>
      <p:bldP spid="24" grpId="0" animBg="1"/>
      <p:bldP spid="26" grpId="0"/>
      <p:bldP spid="30" grpId="0"/>
      <p:bldP spid="53" grpId="0" animBg="1"/>
      <p:bldP spid="48" grpId="0"/>
      <p:bldP spid="49" grpId="0" animBg="1"/>
      <p:bldP spid="3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26988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– Remove Cart</a:t>
            </a:r>
          </a:p>
        </p:txBody>
      </p:sp>
      <p:pic>
        <p:nvPicPr>
          <p:cNvPr id="7373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3813" y="1385888"/>
            <a:ext cx="2447925" cy="2181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4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3878263"/>
            <a:ext cx="5067300" cy="248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3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0" y="92075"/>
            <a:ext cx="91440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 – Remove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2251075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006850" y="2366963"/>
            <a:ext cx="712788" cy="26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982788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655763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Send request 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4060826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184" name="TextBox 21"/>
          <p:cNvSpPr txBox="1">
            <a:spLocks noChangeArrowheads="1"/>
          </p:cNvSpPr>
          <p:nvPr/>
        </p:nvSpPr>
        <p:spPr bwMode="auto">
          <a:xfrm>
            <a:off x="2141538" y="6105525"/>
            <a:ext cx="1622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50185" name="TextBox 22"/>
          <p:cNvSpPr txBox="1">
            <a:spLocks noChangeArrowheads="1"/>
          </p:cNvSpPr>
          <p:nvPr/>
        </p:nvSpPr>
        <p:spPr bwMode="auto">
          <a:xfrm>
            <a:off x="6099175" y="604678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2320925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6011863" y="2011363"/>
            <a:ext cx="795337" cy="82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878013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635875" y="1290638"/>
            <a:ext cx="23272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537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Get Session</a:t>
            </a:r>
          </a:p>
        </p:txBody>
      </p:sp>
      <p:sp>
        <p:nvSpPr>
          <p:cNvPr id="44" name="Freeform 43"/>
          <p:cNvSpPr/>
          <p:nvPr/>
        </p:nvSpPr>
        <p:spPr>
          <a:xfrm rot="14487445">
            <a:off x="7749382" y="2045494"/>
            <a:ext cx="706437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1530350" y="3167063"/>
            <a:ext cx="25400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E4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8. Response with display or error page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891213" y="2327275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152775" y="2649538"/>
            <a:ext cx="1639888" cy="15557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3950" y="4205288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>
            <a:stCxn id="35" idx="4"/>
            <a:endCxn id="24" idx="0"/>
          </p:cNvCxnSpPr>
          <p:nvPr/>
        </p:nvCxnSpPr>
        <p:spPr>
          <a:xfrm rot="16200000" flipH="1">
            <a:off x="6880225" y="3168651"/>
            <a:ext cx="892175" cy="139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7566025" y="2852738"/>
            <a:ext cx="1228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Check Session</a:t>
            </a:r>
          </a:p>
        </p:txBody>
      </p:sp>
      <p:sp>
        <p:nvSpPr>
          <p:cNvPr id="24" name="Flowchart: Decision 23"/>
          <p:cNvSpPr/>
          <p:nvPr/>
        </p:nvSpPr>
        <p:spPr>
          <a:xfrm>
            <a:off x="5983288" y="3684588"/>
            <a:ext cx="2824162" cy="21431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 rot="5400000">
            <a:off x="5956300" y="2743201"/>
            <a:ext cx="1076325" cy="1022350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6056313" y="2870200"/>
            <a:ext cx="1604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4.1.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Error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173913" y="3949700"/>
            <a:ext cx="15144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4.2.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get Cart Obj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flipV="1">
            <a:off x="8551863" y="3792538"/>
            <a:ext cx="228600" cy="974725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6" name="Straight Arrow Connector 45"/>
          <p:cNvCxnSpPr/>
          <p:nvPr/>
        </p:nvCxnSpPr>
        <p:spPr>
          <a:xfrm>
            <a:off x="531813" y="2836863"/>
            <a:ext cx="1862137" cy="1797050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Oval 52"/>
          <p:cNvSpPr/>
          <p:nvPr/>
        </p:nvSpPr>
        <p:spPr>
          <a:xfrm>
            <a:off x="8229600" y="4702175"/>
            <a:ext cx="914400" cy="7477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Cart Obj</a:t>
            </a:r>
          </a:p>
        </p:txBody>
      </p:sp>
      <p:cxnSp>
        <p:nvCxnSpPr>
          <p:cNvPr id="2" name="Straight Arrow Connector 45"/>
          <p:cNvCxnSpPr>
            <a:cxnSpLocks noChangeShapeType="1"/>
          </p:cNvCxnSpPr>
          <p:nvPr/>
        </p:nvCxnSpPr>
        <p:spPr bwMode="auto">
          <a:xfrm flipH="1">
            <a:off x="6980238" y="5089525"/>
            <a:ext cx="1276350" cy="1588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6794500" y="4767263"/>
            <a:ext cx="1863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 Check existed Object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5487988" y="4970463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1" name="Straight Arrow Connector 50"/>
          <p:cNvCxnSpPr>
            <a:cxnSpLocks noChangeShapeType="1"/>
            <a:stCxn id="24" idx="1"/>
          </p:cNvCxnSpPr>
          <p:nvPr/>
        </p:nvCxnSpPr>
        <p:spPr bwMode="auto">
          <a:xfrm>
            <a:off x="5970588" y="3792538"/>
            <a:ext cx="260350" cy="1165225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 type="arrow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TextBox 25"/>
          <p:cNvSpPr txBox="1">
            <a:spLocks noChangeArrowheads="1"/>
          </p:cNvSpPr>
          <p:nvPr/>
        </p:nvSpPr>
        <p:spPr bwMode="auto">
          <a:xfrm>
            <a:off x="6135688" y="4102100"/>
            <a:ext cx="16049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5.2.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Error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45"/>
          <p:cNvCxnSpPr>
            <a:cxnSpLocks noChangeShapeType="1"/>
          </p:cNvCxnSpPr>
          <p:nvPr/>
        </p:nvCxnSpPr>
        <p:spPr bwMode="auto">
          <a:xfrm flipH="1" flipV="1">
            <a:off x="5014913" y="4662488"/>
            <a:ext cx="425450" cy="434975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Box 25"/>
          <p:cNvSpPr txBox="1">
            <a:spLocks noChangeArrowheads="1"/>
          </p:cNvSpPr>
          <p:nvPr/>
        </p:nvSpPr>
        <p:spPr bwMode="auto">
          <a:xfrm>
            <a:off x="4411663" y="5335588"/>
            <a:ext cx="25193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5.1.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get selected items &amp; 6. check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rot="5400000" flipH="1" flipV="1">
            <a:off x="1509713" y="1320800"/>
            <a:ext cx="22225" cy="197802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96925" y="1931988"/>
            <a:ext cx="177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Select Items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6763" y="2649538"/>
            <a:ext cx="1768475" cy="25400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3913" y="2309813"/>
            <a:ext cx="177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Remove Cart</a:t>
            </a:r>
          </a:p>
        </p:txBody>
      </p:sp>
      <p:sp>
        <p:nvSpPr>
          <p:cNvPr id="6" name="Flowchart: Decision 48"/>
          <p:cNvSpPr/>
          <p:nvPr/>
        </p:nvSpPr>
        <p:spPr>
          <a:xfrm>
            <a:off x="4275138" y="4421188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0" name="Straight Arrow Connector 45"/>
          <p:cNvCxnSpPr>
            <a:cxnSpLocks noChangeShapeType="1"/>
          </p:cNvCxnSpPr>
          <p:nvPr/>
        </p:nvCxnSpPr>
        <p:spPr bwMode="auto">
          <a:xfrm flipV="1">
            <a:off x="5799138" y="3792538"/>
            <a:ext cx="171450" cy="747712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Box 25"/>
          <p:cNvSpPr txBox="1">
            <a:spLocks noChangeArrowheads="1"/>
          </p:cNvSpPr>
          <p:nvPr/>
        </p:nvSpPr>
        <p:spPr bwMode="auto">
          <a:xfrm>
            <a:off x="4943475" y="3771900"/>
            <a:ext cx="16049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6.2.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Error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45"/>
          <p:cNvCxnSpPr>
            <a:cxnSpLocks noChangeShapeType="1"/>
          </p:cNvCxnSpPr>
          <p:nvPr/>
        </p:nvCxnSpPr>
        <p:spPr bwMode="auto">
          <a:xfrm flipV="1">
            <a:off x="4287838" y="2335213"/>
            <a:ext cx="2320925" cy="2205037"/>
          </a:xfrm>
          <a:prstGeom prst="straightConnector1">
            <a:avLst/>
          </a:prstGeom>
          <a:noFill/>
          <a:ln w="38100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TextBox 25"/>
          <p:cNvSpPr txBox="1">
            <a:spLocks noChangeArrowheads="1"/>
          </p:cNvSpPr>
          <p:nvPr/>
        </p:nvSpPr>
        <p:spPr bwMode="auto">
          <a:xfrm>
            <a:off x="4386263" y="3041650"/>
            <a:ext cx="160496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6.1.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Remove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Freeform 43"/>
          <p:cNvSpPr>
            <a:spLocks/>
          </p:cNvSpPr>
          <p:nvPr/>
        </p:nvSpPr>
        <p:spPr bwMode="auto">
          <a:xfrm rot="7775056">
            <a:off x="6836569" y="1250156"/>
            <a:ext cx="706438" cy="752475"/>
          </a:xfrm>
          <a:custGeom>
            <a:avLst/>
            <a:gdLst>
              <a:gd name="T0" fmla="*/ 526889 w 705465"/>
              <a:gd name="T1" fmla="*/ 207158 h 752167"/>
              <a:gd name="T2" fmla="*/ 631270 w 705465"/>
              <a:gd name="T3" fmla="*/ 695448 h 752167"/>
              <a:gd name="T4" fmla="*/ 34796 w 705465"/>
              <a:gd name="T5" fmla="*/ 562279 h 752167"/>
              <a:gd name="T6" fmla="*/ 422504 w 705465"/>
              <a:gd name="T7" fmla="*/ 0 h 752167"/>
              <a:gd name="T8" fmla="*/ 0 60000 65536"/>
              <a:gd name="T9" fmla="*/ 0 60000 65536"/>
              <a:gd name="T10" fmla="*/ 0 60000 65536"/>
              <a:gd name="T11" fmla="*/ 0 60000 65536"/>
              <a:gd name="T12" fmla="*/ 0 w 705465"/>
              <a:gd name="T13" fmla="*/ 0 h 752167"/>
              <a:gd name="T14" fmla="*/ 705465 w 705465"/>
              <a:gd name="T15" fmla="*/ 752167 h 752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noFill/>
          <a:ln w="31750" cap="flat" cmpd="sng" algn="ctr">
            <a:solidFill>
              <a:srgbClr val="FF6600"/>
            </a:solidFill>
            <a:prstDash val="solid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en-US"/>
          </a:p>
        </p:txBody>
      </p:sp>
      <p:sp>
        <p:nvSpPr>
          <p:cNvPr id="16" name="TextBox 42"/>
          <p:cNvSpPr txBox="1">
            <a:spLocks noChangeArrowheads="1"/>
          </p:cNvSpPr>
          <p:nvPr/>
        </p:nvSpPr>
        <p:spPr bwMode="auto">
          <a:xfrm>
            <a:off x="7450138" y="1162050"/>
            <a:ext cx="23272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Call View</a:t>
            </a:r>
          </a:p>
          <a:p>
            <a:pPr eaLnBrk="1" hangingPunct="1"/>
            <a:r>
              <a:rPr lang="en-US" altLang="en-US" b="1">
                <a:solidFill>
                  <a:srgbClr val="FF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again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 nodeType="clickPar">
                      <p:stCondLst>
                        <p:cond delay="indefinite"/>
                      </p:stCondLst>
                      <p:childTnLst>
                        <p:par>
                          <p:cTn id="1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 nodeType="clickPar">
                      <p:stCondLst>
                        <p:cond delay="indefinite"/>
                      </p:stCondLst>
                      <p:childTnLst>
                        <p:par>
                          <p:cTn id="1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 nodeType="clickPar">
                      <p:stCondLst>
                        <p:cond delay="indefinite"/>
                      </p:stCondLst>
                      <p:childTnLst>
                        <p:par>
                          <p:cTn id="1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 nodeType="clickPar">
                      <p:stCondLst>
                        <p:cond delay="indefinite"/>
                      </p:stCondLst>
                      <p:childTnLst>
                        <p:par>
                          <p:cTn id="1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 nodeType="clickPar">
                      <p:stCondLst>
                        <p:cond delay="indefinite"/>
                      </p:stCondLst>
                      <p:childTnLst>
                        <p:par>
                          <p:cTn id="1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 nodeType="clickPar">
                      <p:stCondLst>
                        <p:cond delay="indefinite"/>
                      </p:stCondLst>
                      <p:childTnLst>
                        <p:par>
                          <p:cTn id="17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 nodeType="clickPar">
                      <p:stCondLst>
                        <p:cond delay="indefinite"/>
                      </p:stCondLst>
                      <p:childTnLst>
                        <p:par>
                          <p:cTn id="1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9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0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7" grpId="0" animBg="1"/>
      <p:bldP spid="35" grpId="0" animBg="1"/>
      <p:bldP spid="43" grpId="0"/>
      <p:bldP spid="70" grpId="0"/>
      <p:bldP spid="22" grpId="0"/>
      <p:bldP spid="24" grpId="0" animBg="1"/>
      <p:bldP spid="26" grpId="0"/>
      <p:bldP spid="30" grpId="0"/>
      <p:bldP spid="53" grpId="0" animBg="1"/>
      <p:bldP spid="48" grpId="0"/>
      <p:bldP spid="49" grpId="0" animBg="1"/>
      <p:bldP spid="3" grpId="0"/>
      <p:bldP spid="5" grpId="0"/>
      <p:bldP spid="29" grpId="0"/>
      <p:bldP spid="41" grpId="0"/>
      <p:bldP spid="6" grpId="0" animBg="1"/>
      <p:bldP spid="11" grpId="0"/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039813"/>
            <a:ext cx="8951912" cy="576262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After the web application had searched and shown the result, some following functions are required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The data grid allows the user</a:t>
            </a:r>
            <a:r>
              <a:rPr lang="en-US" altLang="en-US" sz="2400" b="1">
                <a:latin typeface="Times New Roman" panose="02020603050405020304" pitchFamily="18" charset="0"/>
              </a:rPr>
              <a:t> delete the selected row</a:t>
            </a:r>
            <a:r>
              <a:rPr lang="en-US" altLang="en-US" sz="2400">
                <a:latin typeface="Times New Roman" panose="02020603050405020304" pitchFamily="18" charset="0"/>
              </a:rPr>
              <a:t>. </a:t>
            </a:r>
            <a:r>
              <a:rPr lang="en-US" altLang="en-US" sz="2400" b="1">
                <a:latin typeface="Times New Roman" panose="02020603050405020304" pitchFamily="18" charset="0"/>
              </a:rPr>
              <a:t>After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</a:rPr>
              <a:t>delete</a:t>
            </a:r>
            <a:r>
              <a:rPr lang="en-US" altLang="en-US" sz="2400">
                <a:latin typeface="Times New Roman" panose="02020603050405020304" pitchFamily="18" charset="0"/>
              </a:rPr>
              <a:t> action is completed, </a:t>
            </a:r>
            <a:r>
              <a:rPr lang="en-US" altLang="en-US" sz="2400" b="1">
                <a:latin typeface="Times New Roman" panose="02020603050405020304" pitchFamily="18" charset="0"/>
              </a:rPr>
              <a:t>the data grid is updated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The data grid also allows the user</a:t>
            </a:r>
            <a:r>
              <a:rPr lang="en-US" altLang="en-US" sz="2400" b="1">
                <a:latin typeface="Times New Roman" panose="02020603050405020304" pitchFamily="18" charset="0"/>
              </a:rPr>
              <a:t> update the password and roles on the selected row. After update</a:t>
            </a:r>
            <a:r>
              <a:rPr lang="en-US" altLang="en-US" sz="2400">
                <a:latin typeface="Times New Roman" panose="02020603050405020304" pitchFamily="18" charset="0"/>
              </a:rPr>
              <a:t> action is completed, </a:t>
            </a:r>
            <a:r>
              <a:rPr lang="en-US" altLang="en-US" sz="2400" b="1">
                <a:latin typeface="Times New Roman" panose="02020603050405020304" pitchFamily="18" charset="0"/>
              </a:rPr>
              <a:t>the data grid is refreshed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The application allows to </a:t>
            </a:r>
            <a:r>
              <a:rPr lang="en-US" altLang="en-US" sz="2400" b="1">
                <a:latin typeface="Times New Roman" panose="02020603050405020304" pitchFamily="18" charset="0"/>
              </a:rPr>
              <a:t>store</a:t>
            </a:r>
            <a:r>
              <a:rPr lang="en-US" altLang="en-US" sz="2400">
                <a:latin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</a:rPr>
              <a:t>user’s account</a:t>
            </a:r>
            <a:r>
              <a:rPr lang="en-US" altLang="en-US" sz="2400">
                <a:latin typeface="Times New Roman" panose="02020603050405020304" pitchFamily="18" charset="0"/>
              </a:rPr>
              <a:t> that the </a:t>
            </a:r>
            <a:r>
              <a:rPr lang="en-US" altLang="en-US" sz="2400" b="1">
                <a:latin typeface="Times New Roman" panose="02020603050405020304" pitchFamily="18" charset="0"/>
              </a:rPr>
              <a:t>user</a:t>
            </a:r>
            <a:r>
              <a:rPr lang="en-US" altLang="en-US" sz="2400">
                <a:latin typeface="Times New Roman" panose="02020603050405020304" pitchFamily="18" charset="0"/>
              </a:rPr>
              <a:t> can </a:t>
            </a:r>
            <a:r>
              <a:rPr lang="en-US" altLang="en-US" sz="2400" b="1">
                <a:latin typeface="Times New Roman" panose="02020603050405020304" pitchFamily="18" charset="0"/>
              </a:rPr>
              <a:t>access the resource</a:t>
            </a:r>
            <a:r>
              <a:rPr lang="en-US" altLang="en-US" sz="2400">
                <a:latin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</a:rPr>
              <a:t>without</a:t>
            </a:r>
            <a:r>
              <a:rPr lang="en-US" altLang="en-US" sz="2400">
                <a:latin typeface="Times New Roman" panose="02020603050405020304" pitchFamily="18" charset="0"/>
              </a:rPr>
              <a:t> login </a:t>
            </a:r>
            <a:r>
              <a:rPr lang="en-US" altLang="en-US" sz="2400" b="1">
                <a:latin typeface="Times New Roman" panose="02020603050405020304" pitchFamily="18" charset="0"/>
              </a:rPr>
              <a:t>in the second access. The username can be shown at the search result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The application allows the user</a:t>
            </a:r>
            <a:r>
              <a:rPr lang="en-US" altLang="en-US" sz="2400" b="1">
                <a:latin typeface="Times New Roman" panose="02020603050405020304" pitchFamily="18" charset="0"/>
              </a:rPr>
              <a:t> shopping book and order them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When the user login fail, the </a:t>
            </a:r>
            <a:r>
              <a:rPr lang="en-US" altLang="en-US" sz="2400" b="1">
                <a:latin typeface="Times New Roman" panose="02020603050405020304" pitchFamily="18" charset="0"/>
              </a:rPr>
              <a:t>register page</a:t>
            </a:r>
            <a:r>
              <a:rPr lang="en-US" altLang="en-US" sz="2400">
                <a:latin typeface="Times New Roman" panose="02020603050405020304" pitchFamily="18" charset="0"/>
              </a:rPr>
              <a:t> is shown. When </a:t>
            </a:r>
            <a:r>
              <a:rPr lang="en-US" altLang="en-US" sz="2400" b="1">
                <a:latin typeface="Times New Roman" panose="02020603050405020304" pitchFamily="18" charset="0"/>
              </a:rPr>
              <a:t>register is fail</a:t>
            </a:r>
            <a:r>
              <a:rPr lang="en-US" altLang="en-US" sz="2400">
                <a:latin typeface="Times New Roman" panose="02020603050405020304" pitchFamily="18" charset="0"/>
              </a:rPr>
              <a:t>, the </a:t>
            </a:r>
            <a:r>
              <a:rPr lang="en-US" altLang="en-US" sz="2400" b="1">
                <a:latin typeface="Times New Roman" panose="02020603050405020304" pitchFamily="18" charset="0"/>
              </a:rPr>
              <a:t>error page is shown</a:t>
            </a:r>
            <a:r>
              <a:rPr lang="en-US" altLang="en-US" sz="2400">
                <a:latin typeface="Times New Roman" panose="02020603050405020304" pitchFamily="18" charset="0"/>
              </a:rPr>
              <a:t>. Otherwise, the </a:t>
            </a:r>
            <a:r>
              <a:rPr lang="en-US" altLang="en-US" sz="2400" b="1">
                <a:latin typeface="Times New Roman" panose="02020603050405020304" pitchFamily="18" charset="0"/>
              </a:rPr>
              <a:t>login page</a:t>
            </a:r>
            <a:r>
              <a:rPr lang="en-US" altLang="en-US" sz="2400">
                <a:latin typeface="Times New Roman" panose="02020603050405020304" pitchFamily="18" charset="0"/>
              </a:rPr>
              <a:t> is </a:t>
            </a:r>
            <a:r>
              <a:rPr lang="en-US" altLang="en-US" sz="2400" b="1">
                <a:latin typeface="Times New Roman" panose="02020603050405020304" pitchFamily="18" charset="0"/>
              </a:rPr>
              <a:t>shown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The GUI of web application is present as following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 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905000"/>
            <a:ext cx="1524000" cy="1219200"/>
          </a:xfrm>
          <a:prstGeom prst="rect">
            <a:avLst/>
          </a:prstGeom>
          <a:solidFill>
            <a:srgbClr val="66FF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0000CC"/>
                </a:solidFill>
                <a:latin typeface="Times New Roman" pitchFamily="18" charset="0"/>
                <a:cs typeface="Arial" charset="0"/>
              </a:rPr>
              <a:t>Tracking Session Mechanism</a:t>
            </a:r>
          </a:p>
        </p:txBody>
      </p:sp>
      <p:sp>
        <p:nvSpPr>
          <p:cNvPr id="51204" name="Rectangle 11"/>
          <p:cNvSpPr>
            <a:spLocks noChangeArrowheads="1"/>
          </p:cNvSpPr>
          <p:nvPr/>
        </p:nvSpPr>
        <p:spPr bwMode="auto">
          <a:xfrm>
            <a:off x="7086600" y="1600200"/>
            <a:ext cx="1524000" cy="609600"/>
          </a:xfrm>
          <a:prstGeom prst="rect">
            <a:avLst/>
          </a:prstGeom>
          <a:solidFill>
            <a:srgbClr val="00FFFF"/>
          </a:solidFill>
          <a:ln w="25400" algn="ctr">
            <a:solidFill>
              <a:srgbClr val="385D8A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Arial" panose="020B0604020202020204" pitchFamily="34" charset="0"/>
              </a:rPr>
              <a:t>Session </a:t>
            </a:r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object</a:t>
            </a:r>
          </a:p>
        </p:txBody>
      </p:sp>
      <p:sp>
        <p:nvSpPr>
          <p:cNvPr id="51205" name="Oval 12"/>
          <p:cNvSpPr>
            <a:spLocks noChangeArrowheads="1"/>
          </p:cNvSpPr>
          <p:nvPr/>
        </p:nvSpPr>
        <p:spPr bwMode="auto">
          <a:xfrm>
            <a:off x="1981200" y="1447800"/>
            <a:ext cx="3114675" cy="1339850"/>
          </a:xfrm>
          <a:prstGeom prst="ellipse">
            <a:avLst/>
          </a:prstGeom>
          <a:solidFill>
            <a:srgbClr val="00FFFF"/>
          </a:solidFill>
          <a:ln w="25400" algn="ctr">
            <a:solidFill>
              <a:srgbClr val="385D8A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Store data/object at server site</a:t>
            </a:r>
            <a:b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</a:br>
            <a:r>
              <a:rPr lang="en-US" altLang="en-US">
                <a:latin typeface="Times New Roman" panose="02020603050405020304" pitchFamily="18" charset="0"/>
                <a:cs typeface="Arial" panose="020B0604020202020204" pitchFamily="34" charset="0"/>
              </a:rPr>
              <a:t>But, SessionID is stored at client</a:t>
            </a:r>
          </a:p>
        </p:txBody>
      </p:sp>
      <p:sp>
        <p:nvSpPr>
          <p:cNvPr id="14" name="Oval 13"/>
          <p:cNvSpPr/>
          <p:nvPr/>
        </p:nvSpPr>
        <p:spPr>
          <a:xfrm>
            <a:off x="1752600" y="3505200"/>
            <a:ext cx="2209800" cy="914400"/>
          </a:xfrm>
          <a:prstGeom prst="ellipse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Store data/object at client site</a:t>
            </a:r>
          </a:p>
        </p:txBody>
      </p:sp>
      <p:sp>
        <p:nvSpPr>
          <p:cNvPr id="15" name="Oval 14"/>
          <p:cNvSpPr/>
          <p:nvPr/>
        </p:nvSpPr>
        <p:spPr>
          <a:xfrm>
            <a:off x="4724400" y="2759075"/>
            <a:ext cx="1676400" cy="974725"/>
          </a:xfrm>
          <a:prstGeom prst="ellipse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Located at client’s system fie</a:t>
            </a:r>
          </a:p>
        </p:txBody>
      </p:sp>
      <p:sp>
        <p:nvSpPr>
          <p:cNvPr id="16" name="Oval 15"/>
          <p:cNvSpPr/>
          <p:nvPr/>
        </p:nvSpPr>
        <p:spPr>
          <a:xfrm>
            <a:off x="4724400" y="3962400"/>
            <a:ext cx="1676400" cy="914400"/>
          </a:xfrm>
          <a:prstGeom prst="ellipse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Located at query string</a:t>
            </a:r>
          </a:p>
        </p:txBody>
      </p:sp>
      <p:sp>
        <p:nvSpPr>
          <p:cNvPr id="17" name="Rectangle 16"/>
          <p:cNvSpPr/>
          <p:nvPr/>
        </p:nvSpPr>
        <p:spPr>
          <a:xfrm>
            <a:off x="7086600" y="3048000"/>
            <a:ext cx="1858963" cy="4572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Cookies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299325" y="4070350"/>
            <a:ext cx="1844675" cy="4572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URL rewriting</a:t>
            </a:r>
          </a:p>
        </p:txBody>
      </p:sp>
      <p:cxnSp>
        <p:nvCxnSpPr>
          <p:cNvPr id="21" name="Straight Arrow Connector 20"/>
          <p:cNvCxnSpPr>
            <a:stCxn id="7" idx="3"/>
            <a:endCxn id="51205" idx="2"/>
          </p:cNvCxnSpPr>
          <p:nvPr/>
        </p:nvCxnSpPr>
        <p:spPr>
          <a:xfrm flipV="1">
            <a:off x="1524000" y="2117725"/>
            <a:ext cx="457200" cy="396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3"/>
            <a:endCxn id="14" idx="1"/>
          </p:cNvCxnSpPr>
          <p:nvPr/>
        </p:nvCxnSpPr>
        <p:spPr>
          <a:xfrm>
            <a:off x="1536700" y="2514600"/>
            <a:ext cx="539750" cy="1111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endCxn id="51204" idx="1"/>
          </p:cNvCxnSpPr>
          <p:nvPr/>
        </p:nvCxnSpPr>
        <p:spPr>
          <a:xfrm flipV="1">
            <a:off x="5037138" y="1905000"/>
            <a:ext cx="2049462" cy="7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14" name="Straight Arrow Connector 28"/>
          <p:cNvCxnSpPr>
            <a:cxnSpLocks noChangeShapeType="1"/>
            <a:stCxn id="14" idx="7"/>
            <a:endCxn id="15" idx="2"/>
          </p:cNvCxnSpPr>
          <p:nvPr/>
        </p:nvCxnSpPr>
        <p:spPr bwMode="auto">
          <a:xfrm flipV="1">
            <a:off x="3638550" y="3246438"/>
            <a:ext cx="1073150" cy="379412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215" name="Straight Arrow Connector 31"/>
          <p:cNvCxnSpPr>
            <a:cxnSpLocks noChangeShapeType="1"/>
            <a:stCxn id="14" idx="5"/>
            <a:endCxn id="16" idx="2"/>
          </p:cNvCxnSpPr>
          <p:nvPr/>
        </p:nvCxnSpPr>
        <p:spPr bwMode="auto">
          <a:xfrm>
            <a:off x="3638550" y="4298950"/>
            <a:ext cx="1073150" cy="120650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Straight Arrow Connector 34"/>
          <p:cNvCxnSpPr>
            <a:stCxn id="15" idx="6"/>
            <a:endCxn id="17" idx="1"/>
          </p:cNvCxnSpPr>
          <p:nvPr/>
        </p:nvCxnSpPr>
        <p:spPr>
          <a:xfrm>
            <a:off x="6413500" y="3246438"/>
            <a:ext cx="660400" cy="301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6" idx="6"/>
            <a:endCxn id="18" idx="1"/>
          </p:cNvCxnSpPr>
          <p:nvPr/>
        </p:nvCxnSpPr>
        <p:spPr>
          <a:xfrm flipV="1">
            <a:off x="6413500" y="4298950"/>
            <a:ext cx="873125" cy="120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843713" y="5181600"/>
            <a:ext cx="2070100" cy="457200"/>
          </a:xfrm>
          <a:prstGeom prst="rect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Hidden form fields</a:t>
            </a:r>
          </a:p>
        </p:txBody>
      </p:sp>
      <p:cxnSp>
        <p:nvCxnSpPr>
          <p:cNvPr id="51219" name="Straight Arrow Connector 40"/>
          <p:cNvCxnSpPr>
            <a:cxnSpLocks noChangeShapeType="1"/>
            <a:endCxn id="19" idx="1"/>
          </p:cNvCxnSpPr>
          <p:nvPr/>
        </p:nvCxnSpPr>
        <p:spPr bwMode="auto">
          <a:xfrm flipV="1">
            <a:off x="6383338" y="5410200"/>
            <a:ext cx="447675" cy="1587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Oval 15"/>
          <p:cNvSpPr/>
          <p:nvPr/>
        </p:nvSpPr>
        <p:spPr>
          <a:xfrm>
            <a:off x="3186113" y="4968875"/>
            <a:ext cx="3184525" cy="914400"/>
          </a:xfrm>
          <a:prstGeom prst="ellipse">
            <a:avLst/>
          </a:prstGeom>
          <a:solidFill>
            <a:srgbClr val="FFFF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rgbClr val="FF0000"/>
                </a:solidFill>
                <a:latin typeface="Times New Roman" pitchFamily="18" charset="0"/>
                <a:cs typeface="Arial" charset="0"/>
              </a:rPr>
              <a:t>Located on web page and pass via form’s parameter</a:t>
            </a:r>
          </a:p>
        </p:txBody>
      </p:sp>
      <p:cxnSp>
        <p:nvCxnSpPr>
          <p:cNvPr id="51221" name="Straight Arrow Connector 31"/>
          <p:cNvCxnSpPr>
            <a:cxnSpLocks noChangeShapeType="1"/>
            <a:stCxn id="14" idx="4"/>
          </p:cNvCxnSpPr>
          <p:nvPr/>
        </p:nvCxnSpPr>
        <p:spPr bwMode="auto">
          <a:xfrm>
            <a:off x="2857500" y="4432300"/>
            <a:ext cx="315913" cy="993775"/>
          </a:xfrm>
          <a:prstGeom prst="straightConnector1">
            <a:avLst/>
          </a:prstGeom>
          <a:noFill/>
          <a:ln w="9525" algn="ctr">
            <a:solidFill>
              <a:srgbClr val="4A7EBB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</a:t>
            </a:r>
          </a:p>
        </p:txBody>
      </p:sp>
      <p:sp>
        <p:nvSpPr>
          <p:cNvPr id="5222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33450"/>
            <a:ext cx="8951912" cy="2679700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There are many situations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occur an error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requested page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may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moved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one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location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another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address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may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wrongly typed.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requested page may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forbidden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may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temporarily deleted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correct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HTTP version might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not have found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just" eaLnBrk="1" hangingPunct="1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other situations where an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may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Error during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execution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web application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reported</a:t>
            </a:r>
          </a:p>
        </p:txBody>
      </p:sp>
      <p:graphicFrame>
        <p:nvGraphicFramePr>
          <p:cNvPr id="80915" name="Group 19"/>
          <p:cNvGraphicFramePr>
            <a:graphicFrameLocks noGrp="1"/>
          </p:cNvGraphicFramePr>
          <p:nvPr>
            <p:ph type="tbl" idx="4294967295"/>
          </p:nvPr>
        </p:nvGraphicFramePr>
        <p:xfrm>
          <a:off x="0" y="3322638"/>
          <a:ext cx="9144000" cy="3536950"/>
        </p:xfrm>
        <a:graphic>
          <a:graphicData uri="http://schemas.openxmlformats.org/drawingml/2006/table">
            <a:tbl>
              <a:tblPr/>
              <a:tblGrid>
                <a:gridCol w="1649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4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5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8" marB="45728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36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sendError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sendError (int sc) throws IOException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Checks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for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status code and sends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user the specified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response message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After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sending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error message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buffer is cleared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response.sendError(response.SC_NOT_FOUND);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1573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setStatus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HttpServletResponse.setStatus (int sc)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This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code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specified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earlier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so that on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receiving the setStatus()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method, the error message is throw. Or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redirected to another default Web page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response.setStatus(response.SC_NOT_MODIFIED);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charset="0"/>
                      </a:endParaRPr>
                    </a:p>
                  </a:txBody>
                  <a:tcPr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0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pic>
        <p:nvPicPr>
          <p:cNvPr id="5325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3763963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366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825" y="2981325"/>
            <a:ext cx="5210175" cy="387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3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1575" y="2054225"/>
            <a:ext cx="4162425" cy="186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427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3838"/>
            <a:ext cx="4860925" cy="2735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sp>
        <p:nvSpPr>
          <p:cNvPr id="54277" name="Rectangle 3"/>
          <p:cNvSpPr>
            <a:spLocks noChangeArrowheads="1"/>
          </p:cNvSpPr>
          <p:nvPr/>
        </p:nvSpPr>
        <p:spPr bwMode="auto">
          <a:xfrm>
            <a:off x="0" y="935038"/>
            <a:ext cx="9144000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</a:rPr>
              <a:t>Addition the following contents to web.xml file</a:t>
            </a:r>
          </a:p>
          <a:p>
            <a:pPr lvl="1"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1600" b="1">
                <a:latin typeface="Times New Roman" panose="02020603050405020304" pitchFamily="18" charset="0"/>
              </a:rPr>
              <a:t>In web.xml, choose Page tab, choose Error Pages, click Add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vi-V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7975" y="3397250"/>
            <a:ext cx="1019175" cy="614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156325" y="2306638"/>
            <a:ext cx="2862263" cy="2778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Type or Browser the web page</a:t>
            </a:r>
          </a:p>
        </p:txBody>
      </p:sp>
      <p:sp>
        <p:nvSpPr>
          <p:cNvPr id="10" name="Rectangle 9"/>
          <p:cNvSpPr/>
          <p:nvPr/>
        </p:nvSpPr>
        <p:spPr>
          <a:xfrm>
            <a:off x="6175375" y="2590800"/>
            <a:ext cx="2862263" cy="2778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Type error code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94613" y="3567113"/>
            <a:ext cx="649287" cy="185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286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0" y="4445000"/>
            <a:ext cx="4940300" cy="183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4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2868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8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938"/>
            <a:ext cx="5556250" cy="235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299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sp>
        <p:nvSpPr>
          <p:cNvPr id="10" name="Rectangle 9"/>
          <p:cNvSpPr/>
          <p:nvPr/>
        </p:nvSpPr>
        <p:spPr>
          <a:xfrm>
            <a:off x="890588" y="2016125"/>
            <a:ext cx="4410075" cy="8524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 sz="16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11571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450" y="2855913"/>
            <a:ext cx="4019550" cy="400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15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8" y="1011238"/>
            <a:ext cx="3602037" cy="466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</a:t>
            </a:r>
          </a:p>
        </p:txBody>
      </p:sp>
      <p:sp>
        <p:nvSpPr>
          <p:cNvPr id="7" name="Rectangle 6"/>
          <p:cNvSpPr/>
          <p:nvPr/>
        </p:nvSpPr>
        <p:spPr>
          <a:xfrm>
            <a:off x="647700" y="2225675"/>
            <a:ext cx="1974850" cy="198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622300" y="5624513"/>
            <a:ext cx="8031163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/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Uncheck the option “Show friendly HTTP error messages” from Tools/ “Internet Options” to set up the browser would be presented the user defined message</a:t>
            </a:r>
          </a:p>
        </p:txBody>
      </p:sp>
      <p:pic>
        <p:nvPicPr>
          <p:cNvPr id="11674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225" y="1500188"/>
            <a:ext cx="5438775" cy="266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6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19138"/>
            <a:ext cx="9144000" cy="447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pic>
        <p:nvPicPr>
          <p:cNvPr id="11776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888" y="4440238"/>
            <a:ext cx="3567112" cy="2417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681163" y="4054475"/>
            <a:ext cx="7462837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7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pic>
        <p:nvPicPr>
          <p:cNvPr id="5837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9144000" cy="480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768475" y="4305300"/>
            <a:ext cx="7375525" cy="64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pic>
        <p:nvPicPr>
          <p:cNvPr id="593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0"/>
            <a:ext cx="7450138" cy="583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025" y="1014413"/>
            <a:ext cx="475297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9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25"/>
            <a:ext cx="9144000" cy="603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9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sp>
        <p:nvSpPr>
          <p:cNvPr id="7" name="Rectangle 6"/>
          <p:cNvSpPr/>
          <p:nvPr/>
        </p:nvSpPr>
        <p:spPr>
          <a:xfrm>
            <a:off x="1768475" y="4452938"/>
            <a:ext cx="7375525" cy="2714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6"/>
          <p:cNvSpPr/>
          <p:nvPr/>
        </p:nvSpPr>
        <p:spPr>
          <a:xfrm>
            <a:off x="1768475" y="5397500"/>
            <a:ext cx="7375525" cy="271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768475" y="4732338"/>
            <a:ext cx="7375525" cy="639762"/>
          </a:xfrm>
          <a:prstGeom prst="rect">
            <a:avLst/>
          </a:prstGeom>
          <a:noFill/>
          <a:ln w="25400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174" y="849382"/>
            <a:ext cx="6734175" cy="5848350"/>
          </a:xfrm>
          <a:prstGeom prst="rect">
            <a:avLst/>
          </a:prstGeom>
        </p:spPr>
      </p:pic>
      <p:sp>
        <p:nvSpPr>
          <p:cNvPr id="7170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</a:t>
            </a:r>
          </a:p>
        </p:txBody>
      </p:sp>
      <p:pic>
        <p:nvPicPr>
          <p:cNvPr id="614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2988"/>
            <a:ext cx="3741738" cy="314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186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3590925"/>
            <a:ext cx="6475412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8399463" cy="582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 – Example – Others  </a:t>
            </a: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768475" y="4629150"/>
            <a:ext cx="6653213" cy="668338"/>
          </a:xfrm>
          <a:prstGeom prst="rect">
            <a:avLst/>
          </a:prstGeom>
          <a:noFill/>
          <a:ln w="25400" algn="ctr">
            <a:solidFill>
              <a:schemeClr val="hlink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chemeClr val="lt1"/>
              </a:solidFill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413"/>
            <a:ext cx="5953125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0413"/>
            <a:ext cx="5953125" cy="609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</a:t>
            </a:r>
          </a:p>
        </p:txBody>
      </p:sp>
      <p:pic>
        <p:nvPicPr>
          <p:cNvPr id="12390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575" y="993775"/>
            <a:ext cx="3400425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909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288" y="5451475"/>
            <a:ext cx="6208712" cy="140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621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39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123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</a:t>
            </a:r>
          </a:p>
        </p:txBody>
      </p:sp>
      <p:sp>
        <p:nvSpPr>
          <p:cNvPr id="64515" name="Rectangle 3"/>
          <p:cNvSpPr>
            <a:spLocks noGrp="1"/>
          </p:cNvSpPr>
          <p:nvPr>
            <p:ph type="body" idx="4294967295"/>
          </p:nvPr>
        </p:nvSpPr>
        <p:spPr>
          <a:xfrm>
            <a:off x="0" y="933450"/>
            <a:ext cx="9144000" cy="54689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Servlet can store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actions and errors through the log() method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GenericServlet class.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log() method also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assists in debugging and can viewed record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a server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void log (String msg [, Throwable t])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…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	log("Servlet is not found ");            response.sendError(response.SC_INTERNAL_SERVER_ERROR, "The requested page ["+ page + "] not found.");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	…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 log file locate at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C:\Documents and Settings\LoggedUser\Application Data\NetBeans\ 7.4\apache-tomcat-7.0.41.0_base\logs\localhost.yyyy-mm-dd.log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C:\Users\LoggedUser\AppData\Roaming\NetBeans\7.4\</a:t>
            </a:r>
            <a:b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apache-tomcat-7.0.41.0_base\work\Catalina\logs\localhost.yyyy-mm-dd.log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5988"/>
            <a:ext cx="6497638" cy="5916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39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</a:t>
            </a:r>
          </a:p>
        </p:txBody>
      </p:sp>
      <p:sp>
        <p:nvSpPr>
          <p:cNvPr id="7" name="Rectangle 6"/>
          <p:cNvSpPr/>
          <p:nvPr/>
        </p:nvSpPr>
        <p:spPr>
          <a:xfrm>
            <a:off x="1871663" y="5276850"/>
            <a:ext cx="4673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24313"/>
            <a:ext cx="9144000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811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Error Handling in Servlet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026025"/>
            <a:ext cx="663575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656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9144000" cy="143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75"/>
            <a:ext cx="9144000" cy="95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Functions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75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2079625"/>
            <a:ext cx="46005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675" y="3281363"/>
            <a:ext cx="3743325" cy="334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86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701800"/>
            <a:ext cx="4641850" cy="383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24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63" y="1917700"/>
            <a:ext cx="3838575" cy="327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8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>
          <a:xfrm>
            <a:off x="215900" y="0"/>
            <a:ext cx="8928100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 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4070350" y="1962150"/>
            <a:ext cx="649288" cy="1588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Send request 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689225" y="2773363"/>
            <a:ext cx="22018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3/4. Response with error/login page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641" name="TextBox 21"/>
          <p:cNvSpPr txBox="1">
            <a:spLocks noChangeArrowheads="1"/>
          </p:cNvSpPr>
          <p:nvPr/>
        </p:nvSpPr>
        <p:spPr bwMode="auto">
          <a:xfrm>
            <a:off x="2168525" y="56626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69642" name="TextBox 22"/>
          <p:cNvSpPr txBox="1">
            <a:spLocks noChangeArrowheads="1"/>
          </p:cNvSpPr>
          <p:nvPr/>
        </p:nvSpPr>
        <p:spPr bwMode="auto">
          <a:xfrm>
            <a:off x="6032500" y="5603875"/>
            <a:ext cx="16224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811213" y="2271713"/>
            <a:ext cx="1711325" cy="2857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88975" y="2403475"/>
            <a:ext cx="17732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Click Register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72175" y="1931988"/>
            <a:ext cx="649288" cy="15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5878513" y="2098675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30" idx="3"/>
          </p:cNvCxnSpPr>
          <p:nvPr/>
        </p:nvCxnSpPr>
        <p:spPr>
          <a:xfrm flipV="1">
            <a:off x="3751263" y="2406650"/>
            <a:ext cx="1708150" cy="25447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4524375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2312988" y="4951413"/>
            <a:ext cx="1958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Error Page</a:t>
            </a:r>
          </a:p>
        </p:txBody>
      </p:sp>
      <p:cxnSp>
        <p:nvCxnSpPr>
          <p:cNvPr id="32" name="Straight Arrow Connector 31"/>
          <p:cNvCxnSpPr>
            <a:endCxn id="30" idx="1"/>
          </p:cNvCxnSpPr>
          <p:nvPr/>
        </p:nvCxnSpPr>
        <p:spPr>
          <a:xfrm rot="16200000" flipH="1">
            <a:off x="123825" y="2841626"/>
            <a:ext cx="2517775" cy="1701800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7" idx="5"/>
          </p:cNvCxnSpPr>
          <p:nvPr/>
        </p:nvCxnSpPr>
        <p:spPr>
          <a:xfrm rot="16200000" flipH="1">
            <a:off x="654050" y="2443163"/>
            <a:ext cx="1582737" cy="1411288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n 12"/>
          <p:cNvSpPr/>
          <p:nvPr/>
        </p:nvSpPr>
        <p:spPr>
          <a:xfrm>
            <a:off x="7581900" y="4881563"/>
            <a:ext cx="1296988" cy="9144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cxnSp>
        <p:nvCxnSpPr>
          <p:cNvPr id="14" name="Straight Arrow Connector 13"/>
          <p:cNvCxnSpPr>
            <a:cxnSpLocks noChangeShapeType="1"/>
            <a:stCxn id="41" idx="3"/>
            <a:endCxn id="2" idx="2"/>
          </p:cNvCxnSpPr>
          <p:nvPr/>
        </p:nvCxnSpPr>
        <p:spPr bwMode="auto">
          <a:xfrm flipV="1">
            <a:off x="6508750" y="3554413"/>
            <a:ext cx="1125538" cy="412750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Straight Arrow Connector 15"/>
          <p:cNvCxnSpPr>
            <a:cxnSpLocks noChangeShapeType="1"/>
          </p:cNvCxnSpPr>
          <p:nvPr/>
        </p:nvCxnSpPr>
        <p:spPr bwMode="auto">
          <a:xfrm>
            <a:off x="7256463" y="2401888"/>
            <a:ext cx="563562" cy="81597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Oval 34"/>
          <p:cNvSpPr/>
          <p:nvPr/>
        </p:nvSpPr>
        <p:spPr>
          <a:xfrm>
            <a:off x="7634288" y="3097213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DAO</a:t>
            </a:r>
          </a:p>
        </p:txBody>
      </p:sp>
      <p:cxnSp>
        <p:nvCxnSpPr>
          <p:cNvPr id="3" name="Straight Arrow Connector 13"/>
          <p:cNvCxnSpPr>
            <a:cxnSpLocks noChangeShapeType="1"/>
          </p:cNvCxnSpPr>
          <p:nvPr/>
        </p:nvCxnSpPr>
        <p:spPr bwMode="auto">
          <a:xfrm flipH="1">
            <a:off x="8231188" y="3995738"/>
            <a:ext cx="349250" cy="1046162"/>
          </a:xfrm>
          <a:prstGeom prst="straightConnector1">
            <a:avLst/>
          </a:prstGeom>
          <a:noFill/>
          <a:ln w="38100" algn="ctr">
            <a:solidFill>
              <a:srgbClr val="FF0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" name="Straight Arrow Connector 15"/>
          <p:cNvCxnSpPr>
            <a:cxnSpLocks noChangeShapeType="1"/>
          </p:cNvCxnSpPr>
          <p:nvPr/>
        </p:nvCxnSpPr>
        <p:spPr bwMode="auto">
          <a:xfrm>
            <a:off x="7939088" y="3905250"/>
            <a:ext cx="158750" cy="1063625"/>
          </a:xfrm>
          <a:prstGeom prst="straightConnector1">
            <a:avLst/>
          </a:prstGeom>
          <a:noFill/>
          <a:ln w="38100" algn="ctr">
            <a:solidFill>
              <a:srgbClr val="FF33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7342188" y="4116388"/>
            <a:ext cx="18018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3. Execute Query on DB</a:t>
            </a:r>
          </a:p>
        </p:txBody>
      </p:sp>
      <p:sp>
        <p:nvSpPr>
          <p:cNvPr id="5" name="TextBox 14"/>
          <p:cNvSpPr txBox="1">
            <a:spLocks noChangeArrowheads="1"/>
          </p:cNvSpPr>
          <p:nvPr/>
        </p:nvSpPr>
        <p:spPr bwMode="auto">
          <a:xfrm>
            <a:off x="6307138" y="2997200"/>
            <a:ext cx="14652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2.2. Yes, Call Insert</a:t>
            </a:r>
          </a:p>
        </p:txBody>
      </p:sp>
      <p:cxnSp>
        <p:nvCxnSpPr>
          <p:cNvPr id="37" name="Straight Arrow Connector 36"/>
          <p:cNvCxnSpPr>
            <a:endCxn id="41" idx="0"/>
          </p:cNvCxnSpPr>
          <p:nvPr/>
        </p:nvCxnSpPr>
        <p:spPr>
          <a:xfrm rot="5400000">
            <a:off x="5499100" y="2528888"/>
            <a:ext cx="1587500" cy="10477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332413" y="4238625"/>
            <a:ext cx="1228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Check Valid</a:t>
            </a:r>
          </a:p>
        </p:txBody>
      </p:sp>
      <p:sp>
        <p:nvSpPr>
          <p:cNvPr id="41" name="Flowchart: Decision 40"/>
          <p:cNvSpPr/>
          <p:nvPr/>
        </p:nvSpPr>
        <p:spPr>
          <a:xfrm>
            <a:off x="5029200" y="3846513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3" name="Straight Arrow Connector 42"/>
          <p:cNvCxnSpPr>
            <a:endCxn id="41" idx="1"/>
          </p:cNvCxnSpPr>
          <p:nvPr/>
        </p:nvCxnSpPr>
        <p:spPr>
          <a:xfrm rot="5400000">
            <a:off x="4975225" y="2232025"/>
            <a:ext cx="1789113" cy="1681163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5446713" y="2611438"/>
            <a:ext cx="110172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E46C0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2.1. No → Error</a:t>
            </a:r>
          </a:p>
        </p:txBody>
      </p:sp>
      <p:pic>
        <p:nvPicPr>
          <p:cNvPr id="5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363" y="3529013"/>
            <a:ext cx="1517650" cy="85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2058988" y="3903663"/>
            <a:ext cx="195897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Login Page</a:t>
            </a:r>
          </a:p>
        </p:txBody>
      </p:sp>
      <p:cxnSp>
        <p:nvCxnSpPr>
          <p:cNvPr id="58" name="Straight Arrow Connector 57"/>
          <p:cNvCxnSpPr/>
          <p:nvPr/>
        </p:nvCxnSpPr>
        <p:spPr>
          <a:xfrm rot="5400000" flipH="1" flipV="1">
            <a:off x="3455988" y="2487613"/>
            <a:ext cx="1708150" cy="1492250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9" idx="4"/>
          </p:cNvCxnSpPr>
          <p:nvPr/>
        </p:nvCxnSpPr>
        <p:spPr>
          <a:xfrm>
            <a:off x="5878513" y="2076450"/>
            <a:ext cx="763587" cy="7938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9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 nodeType="clickPar">
                      <p:stCondLst>
                        <p:cond delay="indefinite"/>
                      </p:stCondLst>
                      <p:childTnLst>
                        <p:par>
                          <p:cTn id="10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 nodeType="clickPar">
                      <p:stCondLst>
                        <p:cond delay="indefinite"/>
                      </p:stCondLst>
                      <p:childTnLst>
                        <p:par>
                          <p:cTn id="1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 nodeType="clickPar">
                      <p:stCondLst>
                        <p:cond delay="indefinite"/>
                      </p:stCondLst>
                      <p:childTnLst>
                        <p:par>
                          <p:cTn id="1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7" presetID="18" presetClass="entr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 nodeType="clickPar">
                      <p:stCondLst>
                        <p:cond delay="indefinite"/>
                      </p:stCondLst>
                      <p:childTnLst>
                        <p:par>
                          <p:cTn id="1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5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4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61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6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18" grpId="0"/>
      <p:bldP spid="27" grpId="0" animBg="1"/>
      <p:bldP spid="29" grpId="0"/>
      <p:bldP spid="35" grpId="0" animBg="1"/>
      <p:bldP spid="31" grpId="0"/>
      <p:bldP spid="13" grpId="0" animBg="1"/>
      <p:bldP spid="2" grpId="0" animBg="1"/>
      <p:bldP spid="15" grpId="0"/>
      <p:bldP spid="5" grpId="0"/>
      <p:bldP spid="40" grpId="0"/>
      <p:bldP spid="41" grpId="0" animBg="1"/>
      <p:bldP spid="48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13" y="1136650"/>
            <a:ext cx="7686261" cy="5795744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70659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038600"/>
          </a:xfrm>
        </p:spPr>
        <p:txBody>
          <a:bodyPr/>
          <a:lstStyle/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Session Tracking Techniques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Manipulate DB Techniques in Web Application</a:t>
            </a:r>
          </a:p>
          <a:p>
            <a:pPr lvl="1" algn="just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Break down structure component in building web application</a:t>
            </a:r>
          </a:p>
          <a:p>
            <a:pPr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Techniques: Error Handling in Servlets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Reporting Errors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Logging Errors</a:t>
            </a:r>
          </a:p>
          <a:p>
            <a:pPr lvl="1"/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Users Errors vs. System Errors</a:t>
            </a:r>
          </a:p>
        </p:txBody>
      </p:sp>
      <p:sp>
        <p:nvSpPr>
          <p:cNvPr id="70660" name="Text Box 4"/>
          <p:cNvSpPr txBox="1">
            <a:spLocks noChangeArrowheads="1"/>
          </p:cNvSpPr>
          <p:nvPr/>
        </p:nvSpPr>
        <p:spPr bwMode="auto">
          <a:xfrm>
            <a:off x="1641475" y="5886450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</a:p>
        </p:txBody>
      </p:sp>
      <p:sp>
        <p:nvSpPr>
          <p:cNvPr id="71683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892175"/>
            <a:ext cx="8686800" cy="5743575"/>
          </a:xfrm>
        </p:spPr>
        <p:txBody>
          <a:bodyPr/>
          <a:lstStyle/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Standard Actions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JavaBeans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Actions</a:t>
            </a:r>
          </a:p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Dispatcher Mechanism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Including, Forwarding, and Parameters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Vs. Dispatcher in Servlets</a:t>
            </a:r>
          </a:p>
          <a:p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 – Expression Languages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EL?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use EL in JSP?</a:t>
            </a:r>
          </a:p>
        </p:txBody>
      </p:sp>
    </p:spTree>
    <p:extLst>
      <p:ext uri="{BB962C8B-B14F-4D97-AF65-F5344CB8AC3E}">
        <p14:creationId xmlns:p14="http://schemas.microsoft.com/office/powerpoint/2010/main" val="138620391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7191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4AA2EB33-CBB6-48EB-9733-2C3CF8A96B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52114024"/>
              </p:ext>
            </p:extLst>
          </p:nvPr>
        </p:nvGraphicFramePr>
        <p:xfrm>
          <a:off x="0" y="735178"/>
          <a:ext cx="9144000" cy="592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DB70B3F6-CBB2-469C-A0A0-13C2B8662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900536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19BEC13B-A435-4778-B965-86413F0C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1759518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1DF6861C-A0FC-4CB7-A62E-56A210D59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2618500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E05B3182-3D57-42BC-9E8E-469D0D6D1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3699603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 </a:t>
            </a:r>
          </a:p>
        </p:txBody>
      </p:sp>
      <p:pic>
        <p:nvPicPr>
          <p:cNvPr id="110595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863" y="1120775"/>
            <a:ext cx="3609975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1706563"/>
            <a:ext cx="5324475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3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344863"/>
            <a:ext cx="2946400" cy="3513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2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2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pic>
        <p:nvPicPr>
          <p:cNvPr id="1116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106488"/>
            <a:ext cx="7148513" cy="5711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006850" y="1963738"/>
            <a:ext cx="712788" cy="26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Send request 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48" name="TextBox 21"/>
          <p:cNvSpPr txBox="1">
            <a:spLocks noChangeArrowheads="1"/>
          </p:cNvSpPr>
          <p:nvPr/>
        </p:nvSpPr>
        <p:spPr bwMode="auto">
          <a:xfrm>
            <a:off x="2087563" y="61452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12649" name="TextBox 22"/>
          <p:cNvSpPr txBox="1">
            <a:spLocks noChangeArrowheads="1"/>
          </p:cNvSpPr>
          <p:nvPr/>
        </p:nvSpPr>
        <p:spPr bwMode="auto">
          <a:xfrm>
            <a:off x="6140450" y="615473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rot="5400000" flipH="1" flipV="1">
            <a:off x="1509713" y="917575"/>
            <a:ext cx="22225" cy="197802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Select Items</a:t>
            </a:r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6011863" y="1608138"/>
            <a:ext cx="795337" cy="82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Add to Cart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565775" y="2657475"/>
            <a:ext cx="19383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Get Cookies</a:t>
            </a:r>
          </a:p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Get selected item</a:t>
            </a:r>
          </a:p>
        </p:txBody>
      </p:sp>
      <p:sp>
        <p:nvSpPr>
          <p:cNvPr id="44" name="Freeform 43"/>
          <p:cNvSpPr/>
          <p:nvPr/>
        </p:nvSpPr>
        <p:spPr>
          <a:xfrm>
            <a:off x="6391275" y="2098675"/>
            <a:ext cx="706438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377113" y="2422525"/>
            <a:ext cx="1228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Check cookies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5889625" y="3402013"/>
            <a:ext cx="712788" cy="26987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764213" y="3525838"/>
            <a:ext cx="1604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New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4611688" y="3106738"/>
            <a:ext cx="1301750" cy="747712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Cookie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364413" y="3525838"/>
            <a:ext cx="1779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check existed item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57" name="Flowchart: Decision 56"/>
          <p:cNvSpPr/>
          <p:nvPr/>
        </p:nvSpPr>
        <p:spPr>
          <a:xfrm>
            <a:off x="6589713" y="4303713"/>
            <a:ext cx="1477962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8" name="Straight Arrow Connector 57"/>
          <p:cNvCxnSpPr/>
          <p:nvPr/>
        </p:nvCxnSpPr>
        <p:spPr>
          <a:xfrm>
            <a:off x="5392738" y="3832225"/>
            <a:ext cx="1195387" cy="579438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5749925" y="4533900"/>
            <a:ext cx="160496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New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Straight Arrow Connector 60"/>
          <p:cNvCxnSpPr/>
          <p:nvPr/>
        </p:nvCxnSpPr>
        <p:spPr>
          <a:xfrm rot="5400000">
            <a:off x="6891338" y="4956175"/>
            <a:ext cx="874712" cy="52388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>
            <a:spLocks noChangeArrowheads="1"/>
          </p:cNvSpPr>
          <p:nvPr/>
        </p:nvSpPr>
        <p:spPr bwMode="auto">
          <a:xfrm>
            <a:off x="7364413" y="4533900"/>
            <a:ext cx="17795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update existed item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66" name="Straight Arrow Connector 65"/>
          <p:cNvCxnSpPr/>
          <p:nvPr/>
        </p:nvCxnSpPr>
        <p:spPr>
          <a:xfrm rot="10800000">
            <a:off x="5446713" y="5392738"/>
            <a:ext cx="1828800" cy="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rot="16200000" flipH="1">
            <a:off x="4504532" y="4450556"/>
            <a:ext cx="1506538" cy="403225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605213" y="2355850"/>
            <a:ext cx="1958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Response with writing cookies and return page</a:t>
            </a:r>
          </a:p>
        </p:txBody>
      </p:sp>
      <p:cxnSp>
        <p:nvCxnSpPr>
          <p:cNvPr id="72" name="Straight Arrow Connector 71"/>
          <p:cNvCxnSpPr/>
          <p:nvPr/>
        </p:nvCxnSpPr>
        <p:spPr>
          <a:xfrm rot="10800000" flipV="1">
            <a:off x="5176838" y="2084388"/>
            <a:ext cx="1412875" cy="1062037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 flipV="1">
            <a:off x="5891213" y="1924050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956050" y="2246313"/>
            <a:ext cx="836613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531813" y="2433638"/>
            <a:ext cx="1970087" cy="215900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1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 nodeType="clickPar">
                      <p:stCondLst>
                        <p:cond delay="indefinite"/>
                      </p:stCondLst>
                      <p:childTnLst>
                        <p:par>
                          <p:cTn id="1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9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 nodeType="clickPar">
                      <p:stCondLst>
                        <p:cond delay="indefinite"/>
                      </p:stCondLst>
                      <p:childTnLst>
                        <p:par>
                          <p:cTn id="1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1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5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2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6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5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58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7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7" grpId="0" animBg="1"/>
      <p:bldP spid="29" grpId="0"/>
      <p:bldP spid="35" grpId="0" animBg="1"/>
      <p:bldP spid="41" grpId="0"/>
      <p:bldP spid="43" grpId="0"/>
      <p:bldP spid="48" grpId="0"/>
      <p:bldP spid="49" grpId="0" animBg="1"/>
      <p:bldP spid="52" grpId="0"/>
      <p:bldP spid="53" grpId="0" animBg="1"/>
      <p:bldP spid="54" grpId="0"/>
      <p:bldP spid="57" grpId="0" animBg="1"/>
      <p:bldP spid="59" grpId="0"/>
      <p:bldP spid="62" grpId="0"/>
      <p:bldP spid="7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 </a:t>
            </a:r>
          </a:p>
        </p:txBody>
      </p:sp>
      <p:pic>
        <p:nvPicPr>
          <p:cNvPr id="113667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1263"/>
            <a:ext cx="9144000" cy="444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pic>
        <p:nvPicPr>
          <p:cNvPr id="11469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100"/>
            <a:ext cx="8893175" cy="558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7"/>
          <p:cNvSpPr/>
          <p:nvPr/>
        </p:nvSpPr>
        <p:spPr>
          <a:xfrm>
            <a:off x="2373313" y="5059363"/>
            <a:ext cx="5041900" cy="3079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7"/>
          <p:cNvSpPr/>
          <p:nvPr/>
        </p:nvSpPr>
        <p:spPr>
          <a:xfrm>
            <a:off x="2717800" y="5616575"/>
            <a:ext cx="5041900" cy="8239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81100"/>
            <a:ext cx="8877300" cy="566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5715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826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sp>
        <p:nvSpPr>
          <p:cNvPr id="4" name="Rectangle 7"/>
          <p:cNvSpPr/>
          <p:nvPr/>
        </p:nvSpPr>
        <p:spPr>
          <a:xfrm>
            <a:off x="2333625" y="2063750"/>
            <a:ext cx="4022725" cy="268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7"/>
          <p:cNvSpPr/>
          <p:nvPr/>
        </p:nvSpPr>
        <p:spPr>
          <a:xfrm>
            <a:off x="2635250" y="2324100"/>
            <a:ext cx="6122988" cy="1466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7"/>
          <p:cNvSpPr/>
          <p:nvPr/>
        </p:nvSpPr>
        <p:spPr>
          <a:xfrm>
            <a:off x="2117725" y="4260850"/>
            <a:ext cx="4392613" cy="1050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7"/>
          <p:cNvSpPr/>
          <p:nvPr/>
        </p:nvSpPr>
        <p:spPr>
          <a:xfrm>
            <a:off x="1689100" y="5751513"/>
            <a:ext cx="4554538" cy="239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 animBg="1"/>
      <p:bldP spid="3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006850" y="1963738"/>
            <a:ext cx="712788" cy="26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Send request 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744" name="TextBox 21"/>
          <p:cNvSpPr txBox="1">
            <a:spLocks noChangeArrowheads="1"/>
          </p:cNvSpPr>
          <p:nvPr/>
        </p:nvSpPr>
        <p:spPr bwMode="auto">
          <a:xfrm>
            <a:off x="2141538" y="5702300"/>
            <a:ext cx="16224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16745" name="TextBox 22"/>
          <p:cNvSpPr txBox="1">
            <a:spLocks noChangeArrowheads="1"/>
          </p:cNvSpPr>
          <p:nvPr/>
        </p:nvSpPr>
        <p:spPr bwMode="auto">
          <a:xfrm>
            <a:off x="6099175" y="564356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>
            <a:stCxn id="27" idx="6"/>
          </p:cNvCxnSpPr>
          <p:nvPr/>
        </p:nvCxnSpPr>
        <p:spPr>
          <a:xfrm flipV="1">
            <a:off x="825500" y="2151063"/>
            <a:ext cx="1736725" cy="25400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511175" y="2376488"/>
            <a:ext cx="221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 Click View Carts</a:t>
            </a:r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6011863" y="1608138"/>
            <a:ext cx="795337" cy="82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7273925" y="936625"/>
            <a:ext cx="2327275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Get Cookies</a:t>
            </a:r>
          </a:p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4. Check cookies</a:t>
            </a:r>
          </a:p>
        </p:txBody>
      </p:sp>
      <p:sp>
        <p:nvSpPr>
          <p:cNvPr id="44" name="Freeform 43"/>
          <p:cNvSpPr/>
          <p:nvPr/>
        </p:nvSpPr>
        <p:spPr>
          <a:xfrm rot="14487445">
            <a:off x="7749382" y="1642269"/>
            <a:ext cx="706437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156075" y="3660775"/>
            <a:ext cx="25400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5. Response with display or error page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891213" y="1924050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38" idx="3"/>
          </p:cNvCxnSpPr>
          <p:nvPr/>
        </p:nvCxnSpPr>
        <p:spPr>
          <a:xfrm flipV="1">
            <a:off x="3938588" y="2246313"/>
            <a:ext cx="854075" cy="1347787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0938" y="3165475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1" name="Straight Arrow Connector 20"/>
          <p:cNvCxnSpPr>
            <a:stCxn id="35" idx="4"/>
            <a:endCxn id="24" idx="0"/>
          </p:cNvCxnSpPr>
          <p:nvPr/>
        </p:nvCxnSpPr>
        <p:spPr>
          <a:xfrm rot="16200000" flipH="1">
            <a:off x="6880225" y="2765426"/>
            <a:ext cx="892175" cy="13970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757988" y="2543175"/>
            <a:ext cx="1228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Check cookies</a:t>
            </a:r>
          </a:p>
        </p:txBody>
      </p:sp>
      <p:sp>
        <p:nvSpPr>
          <p:cNvPr id="24" name="Flowchart: Decision 23"/>
          <p:cNvSpPr/>
          <p:nvPr/>
        </p:nvSpPr>
        <p:spPr>
          <a:xfrm>
            <a:off x="5983288" y="3281363"/>
            <a:ext cx="2824162" cy="21431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5" name="Straight Arrow Connector 24"/>
          <p:cNvCxnSpPr>
            <a:endCxn id="24" idx="1"/>
          </p:cNvCxnSpPr>
          <p:nvPr/>
        </p:nvCxnSpPr>
        <p:spPr>
          <a:xfrm rot="5400000">
            <a:off x="5956300" y="2339976"/>
            <a:ext cx="1076325" cy="1022350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5294313" y="2678113"/>
            <a:ext cx="16049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4’.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Error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934325" y="2193925"/>
            <a:ext cx="1209675" cy="1201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4’’.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traversal cookies to display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Arrow Connector 36"/>
          <p:cNvCxnSpPr>
            <a:stCxn id="35" idx="5"/>
          </p:cNvCxnSpPr>
          <p:nvPr/>
        </p:nvCxnSpPr>
        <p:spPr>
          <a:xfrm rot="16200000" flipH="1">
            <a:off x="7675563" y="2284413"/>
            <a:ext cx="1133475" cy="1076325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531813" y="2433638"/>
            <a:ext cx="1916112" cy="1371600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 nodeType="clickPar">
                      <p:stCondLst>
                        <p:cond delay="indefinite"/>
                      </p:stCondLst>
                      <p:childTnLst>
                        <p:par>
                          <p:cTn id="9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 nodeType="clickPar">
                      <p:stCondLst>
                        <p:cond delay="indefinite"/>
                      </p:stCondLst>
                      <p:childTnLst>
                        <p:par>
                          <p:cTn id="9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7" grpId="0" animBg="1"/>
      <p:bldP spid="29" grpId="0"/>
      <p:bldP spid="35" grpId="0" animBg="1"/>
      <p:bldP spid="43" grpId="0"/>
      <p:bldP spid="70" grpId="0"/>
      <p:bldP spid="22" grpId="0"/>
      <p:bldP spid="24" grpId="0" animBg="1"/>
      <p:bldP spid="26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3761" y="1280698"/>
            <a:ext cx="4536791" cy="2699578"/>
          </a:xfrm>
          <a:prstGeom prst="rect">
            <a:avLst/>
          </a:prstGeom>
        </p:spPr>
      </p:pic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421157" y="2047391"/>
            <a:ext cx="1587500" cy="3333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2988"/>
            <a:ext cx="9144000" cy="547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sp>
        <p:nvSpPr>
          <p:cNvPr id="2" name="Rectangle 7"/>
          <p:cNvSpPr/>
          <p:nvPr/>
        </p:nvSpPr>
        <p:spPr>
          <a:xfrm>
            <a:off x="2044700" y="5656263"/>
            <a:ext cx="6931025" cy="814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pic>
        <p:nvPicPr>
          <p:cNvPr id="11878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6475"/>
            <a:ext cx="6305550" cy="585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7"/>
          <p:cNvSpPr/>
          <p:nvPr/>
        </p:nvSpPr>
        <p:spPr>
          <a:xfrm>
            <a:off x="1633538" y="3695700"/>
            <a:ext cx="2598737" cy="177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3763"/>
            <a:ext cx="9144000" cy="5964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9811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74613"/>
            <a:ext cx="7815262" cy="887412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sp>
        <p:nvSpPr>
          <p:cNvPr id="2" name="Rectangle 7"/>
          <p:cNvSpPr/>
          <p:nvPr/>
        </p:nvSpPr>
        <p:spPr>
          <a:xfrm>
            <a:off x="1752600" y="1243013"/>
            <a:ext cx="6124575" cy="2271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7"/>
          <p:cNvSpPr/>
          <p:nvPr/>
        </p:nvSpPr>
        <p:spPr>
          <a:xfrm>
            <a:off x="1882775" y="3722688"/>
            <a:ext cx="7261225" cy="787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7"/>
          <p:cNvSpPr/>
          <p:nvPr/>
        </p:nvSpPr>
        <p:spPr>
          <a:xfrm>
            <a:off x="1501775" y="5856288"/>
            <a:ext cx="5368925" cy="257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Interactive Server Model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900" y="1847850"/>
            <a:ext cx="1517650" cy="85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 flipV="1">
            <a:off x="4006850" y="1963738"/>
            <a:ext cx="712788" cy="26987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be 8"/>
          <p:cNvSpPr/>
          <p:nvPr/>
        </p:nvSpPr>
        <p:spPr>
          <a:xfrm>
            <a:off x="4705350" y="1579563"/>
            <a:ext cx="1371600" cy="795337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Web/App Server</a:t>
            </a: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3524250" y="1252538"/>
            <a:ext cx="17668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Send request </a:t>
            </a:r>
          </a:p>
        </p:txBody>
      </p:sp>
      <p:cxnSp>
        <p:nvCxnSpPr>
          <p:cNvPr id="23" name="Straight Connector 22"/>
          <p:cNvCxnSpPr/>
          <p:nvPr/>
        </p:nvCxnSpPr>
        <p:spPr>
          <a:xfrm rot="5400000">
            <a:off x="1711325" y="3657601"/>
            <a:ext cx="5102225" cy="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840" name="TextBox 21"/>
          <p:cNvSpPr txBox="1">
            <a:spLocks noChangeArrowheads="1"/>
          </p:cNvSpPr>
          <p:nvPr/>
        </p:nvSpPr>
        <p:spPr bwMode="auto">
          <a:xfrm>
            <a:off x="2087563" y="6145213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120841" name="TextBox 22"/>
          <p:cNvSpPr txBox="1">
            <a:spLocks noChangeArrowheads="1"/>
          </p:cNvSpPr>
          <p:nvPr/>
        </p:nvSpPr>
        <p:spPr bwMode="auto">
          <a:xfrm>
            <a:off x="6140450" y="6154738"/>
            <a:ext cx="16224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7" name="Smiley Face 26"/>
          <p:cNvSpPr/>
          <p:nvPr/>
        </p:nvSpPr>
        <p:spPr>
          <a:xfrm>
            <a:off x="236538" y="1917700"/>
            <a:ext cx="588962" cy="515938"/>
          </a:xfrm>
          <a:prstGeom prst="smileyFac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28" name="Straight Arrow Connector 27"/>
          <p:cNvCxnSpPr>
            <a:stCxn id="27" idx="0"/>
          </p:cNvCxnSpPr>
          <p:nvPr/>
        </p:nvCxnSpPr>
        <p:spPr>
          <a:xfrm rot="5400000" flipH="1" flipV="1">
            <a:off x="1509713" y="917575"/>
            <a:ext cx="22225" cy="1978025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796925" y="1528763"/>
            <a:ext cx="17732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1. Select Items</a:t>
            </a:r>
          </a:p>
        </p:txBody>
      </p:sp>
      <p:cxnSp>
        <p:nvCxnSpPr>
          <p:cNvPr id="34" name="Straight Arrow Connector 33"/>
          <p:cNvCxnSpPr>
            <a:endCxn id="35" idx="1"/>
          </p:cNvCxnSpPr>
          <p:nvPr/>
        </p:nvCxnSpPr>
        <p:spPr>
          <a:xfrm flipV="1">
            <a:off x="6011863" y="1608138"/>
            <a:ext cx="795337" cy="8255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6621463" y="1474788"/>
            <a:ext cx="1268412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b="1" dirty="0" err="1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Servlet</a:t>
            </a:r>
            <a:endParaRPr lang="en-US" b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66763" y="2246313"/>
            <a:ext cx="1768475" cy="25400"/>
          </a:xfrm>
          <a:prstGeom prst="straightConnector1">
            <a:avLst/>
          </a:prstGeom>
          <a:ln w="38100">
            <a:solidFill>
              <a:srgbClr val="80008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823913" y="1906588"/>
            <a:ext cx="17732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2. Remove Cart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5338763" y="2751138"/>
            <a:ext cx="1989137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3. Get Cookies</a:t>
            </a:r>
          </a:p>
          <a:p>
            <a:pPr>
              <a:defRPr/>
            </a:pP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Get selected items</a:t>
            </a:r>
          </a:p>
        </p:txBody>
      </p:sp>
      <p:sp>
        <p:nvSpPr>
          <p:cNvPr id="44" name="Freeform 43"/>
          <p:cNvSpPr/>
          <p:nvPr/>
        </p:nvSpPr>
        <p:spPr>
          <a:xfrm>
            <a:off x="6391275" y="2098675"/>
            <a:ext cx="706438" cy="752475"/>
          </a:xfrm>
          <a:custGeom>
            <a:avLst/>
            <a:gdLst>
              <a:gd name="connsiteX0" fmla="*/ 521110 w 705465"/>
              <a:gd name="connsiteY0" fmla="*/ 206478 h 752167"/>
              <a:gd name="connsiteX1" fmla="*/ 624349 w 705465"/>
              <a:gd name="connsiteY1" fmla="*/ 693174 h 752167"/>
              <a:gd name="connsiteX2" fmla="*/ 34413 w 705465"/>
              <a:gd name="connsiteY2" fmla="*/ 560439 h 752167"/>
              <a:gd name="connsiteX3" fmla="*/ 417871 w 705465"/>
              <a:gd name="connsiteY3" fmla="*/ 0 h 75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5465" h="752167">
                <a:moveTo>
                  <a:pt x="521110" y="206478"/>
                </a:moveTo>
                <a:cubicBezTo>
                  <a:pt x="613287" y="420329"/>
                  <a:pt x="705465" y="634181"/>
                  <a:pt x="624349" y="693174"/>
                </a:cubicBezTo>
                <a:cubicBezTo>
                  <a:pt x="543233" y="752167"/>
                  <a:pt x="68826" y="675968"/>
                  <a:pt x="34413" y="560439"/>
                </a:cubicBezTo>
                <a:cubicBezTo>
                  <a:pt x="0" y="444910"/>
                  <a:pt x="208935" y="222455"/>
                  <a:pt x="417871" y="0"/>
                </a:cubicBezTo>
              </a:path>
            </a:pathLst>
          </a:custGeom>
          <a:ln w="317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 rot="5400000">
            <a:off x="6857206" y="2837657"/>
            <a:ext cx="941387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>
            <a:spLocks noChangeArrowheads="1"/>
          </p:cNvSpPr>
          <p:nvPr/>
        </p:nvSpPr>
        <p:spPr bwMode="auto">
          <a:xfrm>
            <a:off x="7377113" y="2422525"/>
            <a:ext cx="1228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Check cookies</a:t>
            </a:r>
          </a:p>
        </p:txBody>
      </p:sp>
      <p:sp>
        <p:nvSpPr>
          <p:cNvPr id="49" name="Flowchart: Decision 48"/>
          <p:cNvSpPr/>
          <p:nvPr/>
        </p:nvSpPr>
        <p:spPr>
          <a:xfrm>
            <a:off x="6602413" y="3281363"/>
            <a:ext cx="1479550" cy="241300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0" name="Straight Arrow Connector 49"/>
          <p:cNvCxnSpPr/>
          <p:nvPr/>
        </p:nvCxnSpPr>
        <p:spPr>
          <a:xfrm rot="5400000">
            <a:off x="6924675" y="3900488"/>
            <a:ext cx="793750" cy="12700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V="1">
            <a:off x="6132513" y="3402013"/>
            <a:ext cx="469900" cy="26987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>
            <a:spLocks noChangeArrowheads="1"/>
          </p:cNvSpPr>
          <p:nvPr/>
        </p:nvSpPr>
        <p:spPr bwMode="auto">
          <a:xfrm>
            <a:off x="5764213" y="3525838"/>
            <a:ext cx="1604962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No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create msg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7364413" y="3525838"/>
            <a:ext cx="17795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4. Yes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 update item value to 0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3605213" y="2355850"/>
            <a:ext cx="1958975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b="1" dirty="0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6. Response with reload page or show error </a:t>
            </a:r>
            <a:r>
              <a:rPr lang="en-US" b="1" dirty="0" err="1">
                <a:solidFill>
                  <a:schemeClr val="accent6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msg</a:t>
            </a:r>
            <a:endParaRPr lang="en-US" b="1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76" name="Straight Arrow Connector 75"/>
          <p:cNvCxnSpPr/>
          <p:nvPr/>
        </p:nvCxnSpPr>
        <p:spPr>
          <a:xfrm flipV="1">
            <a:off x="5891213" y="1924050"/>
            <a:ext cx="836612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 flipV="1">
            <a:off x="3956050" y="2246313"/>
            <a:ext cx="836613" cy="22225"/>
          </a:xfrm>
          <a:prstGeom prst="straightConnector1">
            <a:avLst/>
          </a:prstGeom>
          <a:ln w="38100">
            <a:solidFill>
              <a:schemeClr val="accent6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rot="10800000">
            <a:off x="5849938" y="4249738"/>
            <a:ext cx="1455737" cy="4762"/>
          </a:xfrm>
          <a:prstGeom prst="straightConnector1">
            <a:avLst/>
          </a:prstGeom>
          <a:ln w="381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rot="5400000">
            <a:off x="5137150" y="2774950"/>
            <a:ext cx="2170113" cy="735013"/>
          </a:xfrm>
          <a:prstGeom prst="straightConnector1">
            <a:avLst/>
          </a:prstGeom>
          <a:ln w="381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>
            <a:spLocks noChangeArrowheads="1"/>
          </p:cNvSpPr>
          <p:nvPr/>
        </p:nvSpPr>
        <p:spPr bwMode="auto">
          <a:xfrm>
            <a:off x="7138988" y="4419600"/>
            <a:ext cx="16795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953735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4’. Update Cookies object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31813" y="2433638"/>
            <a:ext cx="1970087" cy="147637"/>
          </a:xfrm>
          <a:prstGeom prst="straightConnector1">
            <a:avLst/>
          </a:prstGeom>
          <a:ln w="38100">
            <a:solidFill>
              <a:srgbClr val="800080"/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 nodeType="clickPar">
                      <p:stCondLst>
                        <p:cond delay="indefinite"/>
                      </p:stCondLst>
                      <p:childTnLst>
                        <p:par>
                          <p:cTn id="8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 nodeType="clickPar">
                      <p:stCondLst>
                        <p:cond delay="indefinite"/>
                      </p:stCondLst>
                      <p:childTnLst>
                        <p:par>
                          <p:cTn id="1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2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8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/>
      <p:bldP spid="27" grpId="0" animBg="1"/>
      <p:bldP spid="29" grpId="0"/>
      <p:bldP spid="35" grpId="0" animBg="1"/>
      <p:bldP spid="41" grpId="0"/>
      <p:bldP spid="43" grpId="0"/>
      <p:bldP spid="48" grpId="0"/>
      <p:bldP spid="49" grpId="0" animBg="1"/>
      <p:bldP spid="52" grpId="0"/>
      <p:bldP spid="54" grpId="0"/>
      <p:bldP spid="70" grpId="0"/>
      <p:bldP spid="6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0875"/>
            <a:ext cx="7875588" cy="620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185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sp>
        <p:nvSpPr>
          <p:cNvPr id="2" name="Rectangle 7"/>
          <p:cNvSpPr/>
          <p:nvPr/>
        </p:nvSpPr>
        <p:spPr>
          <a:xfrm>
            <a:off x="1722438" y="4992688"/>
            <a:ext cx="6281737" cy="623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8500"/>
            <a:ext cx="6677025" cy="615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</a:t>
            </a:r>
          </a:p>
        </p:txBody>
      </p:sp>
      <p:sp>
        <p:nvSpPr>
          <p:cNvPr id="2" name="Rectangle 7"/>
          <p:cNvSpPr/>
          <p:nvPr/>
        </p:nvSpPr>
        <p:spPr>
          <a:xfrm>
            <a:off x="1762125" y="3322638"/>
            <a:ext cx="4891088" cy="29305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Rectangle 7"/>
          <p:cNvSpPr/>
          <p:nvPr/>
        </p:nvSpPr>
        <p:spPr>
          <a:xfrm>
            <a:off x="1871663" y="6413500"/>
            <a:ext cx="3843337" cy="246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42863"/>
            <a:ext cx="7815262" cy="887412"/>
          </a:xfrm>
        </p:spPr>
        <p:txBody>
          <a:bodyPr/>
          <a:lstStyle/>
          <a:p>
            <a:pPr>
              <a:lnSpc>
                <a:spcPct val="5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Sessions &amp; Listeners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Shopping Cart using Cookies – Example </a:t>
            </a:r>
          </a:p>
        </p:txBody>
      </p:sp>
      <p:pic>
        <p:nvPicPr>
          <p:cNvPr id="12390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413" y="1595438"/>
            <a:ext cx="4995862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28575"/>
            <a:ext cx="8229600" cy="1063625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Request and Context Listeners</a:t>
            </a:r>
          </a:p>
        </p:txBody>
      </p:sp>
      <p:pic>
        <p:nvPicPr>
          <p:cNvPr id="12493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1116013"/>
            <a:ext cx="8181975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09" name="Rectangle 3"/>
          <p:cNvSpPr>
            <a:spLocks/>
          </p:cNvSpPr>
          <p:nvPr/>
        </p:nvSpPr>
        <p:spPr bwMode="auto">
          <a:xfrm>
            <a:off x="106363" y="3709988"/>
            <a:ext cx="8951912" cy="2532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two things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that need to do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to set up a listener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a web application:</a:t>
            </a:r>
          </a:p>
          <a:p>
            <a:pPr lvl="1" algn="just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Write a class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appropriate listener interface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 algn="just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Register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 name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application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deployment descriptor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web.xml.</a:t>
            </a:r>
          </a:p>
          <a:p>
            <a:pPr lvl="1"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&lt;listener&gt;</a:t>
            </a:r>
          </a:p>
          <a:p>
            <a:pPr lvl="1"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&lt;listener-class&gt;className&lt;/listener-class&gt;</a:t>
            </a:r>
          </a:p>
          <a:p>
            <a:pPr lvl="1" algn="just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&lt;/listener&gt;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9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09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Request Listeners</a:t>
            </a:r>
          </a:p>
        </p:txBody>
      </p:sp>
      <p:sp>
        <p:nvSpPr>
          <p:cNvPr id="125955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276350"/>
            <a:ext cx="8951912" cy="5453063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ServletRequestListener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deals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life cycle of each request object</a:t>
            </a:r>
          </a:p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class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ServletRequestListener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has 2 methods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requestInitialized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called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moment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any request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in the web container be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comes newly available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(or it is called at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beginning of any request’s scope)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This is at the beginning of a servlet’s service() method or earlier than that if filter chain is involved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requestDestroyed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is called for each request that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comes to an end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– either at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of the servlet’s service() method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or at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end of the doFilter()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method for the first filter in a chain</a:t>
            </a:r>
          </a:p>
          <a:p>
            <a:pPr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these ServletRequestListener methods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ServletRequestEvent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as a parameter. This event object has 2 methods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getServletContext()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getServletRequest()</a:t>
            </a:r>
          </a:p>
          <a:p>
            <a:pPr algn="just">
              <a:lnSpc>
                <a:spcPct val="80000"/>
              </a:lnSpc>
            </a:pP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57150"/>
            <a:ext cx="8229600" cy="1004888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Request Listeners</a:t>
            </a:r>
          </a:p>
        </p:txBody>
      </p:sp>
      <p:pic>
        <p:nvPicPr>
          <p:cNvPr id="1269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101725"/>
            <a:ext cx="8621713" cy="543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277813" y="0"/>
            <a:ext cx="8866187" cy="1136650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write CRUD Web Application </a:t>
            </a:r>
            <a:b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4713"/>
            <a:ext cx="35052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1112838"/>
            <a:ext cx="3657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838450"/>
            <a:ext cx="2476500" cy="382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Request Attribute Listeners</a:t>
            </a:r>
          </a:p>
        </p:txBody>
      </p:sp>
      <p:sp>
        <p:nvSpPr>
          <p:cNvPr id="128003" name="Rectangle 3"/>
          <p:cNvSpPr>
            <a:spLocks noGrp="1"/>
          </p:cNvSpPr>
          <p:nvPr>
            <p:ph type="body" idx="4294967295"/>
          </p:nvPr>
        </p:nvSpPr>
        <p:spPr>
          <a:xfrm>
            <a:off x="0" y="1022350"/>
            <a:ext cx="9144000" cy="583565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ServletRequestAttributeListener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deals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life cycle of the attributes attached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request objects</a:t>
            </a:r>
          </a:p>
          <a:p>
            <a:pPr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ServletRequestAttributeListener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interface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has 3 methods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attributeAdded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is called whenever a new attribute is added to any request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attributeRemoved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is called whenever an attribute is removed from a request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attributeReplaced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is called whenever an attribute is replaced</a:t>
            </a:r>
          </a:p>
          <a:p>
            <a:pPr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Each of these ServletRequestAttributeListener methods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ServletRequestAttributeEvent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as a parameter. This event object has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2 methods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getName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returns name of attribute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getValue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(): returns old value of attribute</a:t>
            </a:r>
          </a:p>
          <a:p>
            <a:pPr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ServletRequestAttributeEvent inherits from ServetRequestEvent</a:t>
            </a:r>
          </a:p>
          <a:p>
            <a:pPr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“grandparent” of The ServletRequestEvent is java.util.EventObject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getSource() method returns the object that is the source of the event</a:t>
            </a:r>
            <a:endParaRPr lang="vi-V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7750"/>
            <a:ext cx="8310563" cy="573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How to Add Listener to Web Project </a:t>
            </a:r>
          </a:p>
        </p:txBody>
      </p:sp>
      <p:sp>
        <p:nvSpPr>
          <p:cNvPr id="2" name="Rectangle 6"/>
          <p:cNvSpPr/>
          <p:nvPr/>
        </p:nvSpPr>
        <p:spPr>
          <a:xfrm>
            <a:off x="4872038" y="6356350"/>
            <a:ext cx="817562" cy="2555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3" y="1076325"/>
            <a:ext cx="8183562" cy="564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How to Add Listener to Web Project </a:t>
            </a:r>
          </a:p>
        </p:txBody>
      </p:sp>
      <p:sp>
        <p:nvSpPr>
          <p:cNvPr id="3" name="Rectangle 6"/>
          <p:cNvSpPr/>
          <p:nvPr/>
        </p:nvSpPr>
        <p:spPr>
          <a:xfrm>
            <a:off x="3644900" y="1801813"/>
            <a:ext cx="4868863" cy="330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" name="Rectangle 6"/>
          <p:cNvSpPr/>
          <p:nvPr/>
        </p:nvSpPr>
        <p:spPr>
          <a:xfrm>
            <a:off x="2900363" y="3965575"/>
            <a:ext cx="2270125" cy="12922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6"/>
          <p:cNvSpPr/>
          <p:nvPr/>
        </p:nvSpPr>
        <p:spPr>
          <a:xfrm>
            <a:off x="6124575" y="6300788"/>
            <a:ext cx="803275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ectangle 6"/>
          <p:cNvSpPr/>
          <p:nvPr/>
        </p:nvSpPr>
        <p:spPr>
          <a:xfrm>
            <a:off x="3613150" y="2963863"/>
            <a:ext cx="10668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8499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3" y="4838700"/>
            <a:ext cx="8240712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8388"/>
            <a:ext cx="7369175" cy="374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4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3209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985838"/>
            <a:ext cx="8901112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2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6034088"/>
            <a:ext cx="7683500" cy="627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6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3312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2350"/>
            <a:ext cx="9144000" cy="57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/>
          <p:nvPr/>
        </p:nvSpPr>
        <p:spPr>
          <a:xfrm>
            <a:off x="1620838" y="3981450"/>
            <a:ext cx="2335212" cy="8175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8704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13" y="2620963"/>
            <a:ext cx="3265487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2000"/>
                                        <p:tgtEl>
                                          <p:spTgt spid="87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4088"/>
            <a:ext cx="7099300" cy="590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3517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8063"/>
            <a:ext cx="7493000" cy="578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13619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9200"/>
            <a:ext cx="8810625" cy="3592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60438"/>
          </a:xfrm>
        </p:spPr>
        <p:txBody>
          <a:bodyPr/>
          <a:lstStyle/>
          <a:p>
            <a:pPr>
              <a:lnSpc>
                <a:spcPct val="6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r>
              <a:rPr lang="en-US" altLang="en-US" sz="54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6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Practices – Example </a:t>
            </a:r>
          </a:p>
        </p:txBody>
      </p:sp>
      <p:pic>
        <p:nvPicPr>
          <p:cNvPr id="13721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13" y="1098550"/>
            <a:ext cx="323850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775" y="1422400"/>
            <a:ext cx="4581525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4105275"/>
            <a:ext cx="320992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2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4488" y="4122738"/>
            <a:ext cx="4610100" cy="212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9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9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7558</TotalTime>
  <Words>5085</Words>
  <Application>Microsoft Office PowerPoint</Application>
  <PresentationFormat>On-screen Show (4:3)</PresentationFormat>
  <Paragraphs>688</Paragraphs>
  <Slides>147</Slides>
  <Notes>143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147</vt:i4>
      </vt:variant>
    </vt:vector>
  </HeadingPairs>
  <TitlesOfParts>
    <vt:vector size="152" baseType="lpstr">
      <vt:lpstr>Arial</vt:lpstr>
      <vt:lpstr>Calibri</vt:lpstr>
      <vt:lpstr>Times New Roman</vt:lpstr>
      <vt:lpstr>Wingdings</vt:lpstr>
      <vt:lpstr>Office Theme</vt:lpstr>
      <vt:lpstr>Session Management   Sessions and Listeners Technique: Error Handling in Servlets  #Session #UrlRewriting #HiddenForm #SessionTracking #Cookie #ShoppingCart #ErrorHandle #JSP  </vt:lpstr>
      <vt:lpstr>Review</vt:lpstr>
      <vt:lpstr>Objectives</vt:lpstr>
      <vt:lpstr>Objectives</vt:lpstr>
      <vt:lpstr>How to write CRUD Web Application   Requirements </vt:lpstr>
      <vt:lpstr>How to write CRUD Web Application   Expectation </vt:lpstr>
      <vt:lpstr>How to write CRUD Web Application   Expectation </vt:lpstr>
      <vt:lpstr>How to write CRUD Web Application   Expectation </vt:lpstr>
      <vt:lpstr>How to write CRUD Web Application   Expectation </vt:lpstr>
      <vt:lpstr>How to write CRUD Web Application   Expectation </vt:lpstr>
      <vt:lpstr>How to write CRUD Web Application   Expectation </vt:lpstr>
      <vt:lpstr>How to write CRUD Web Application   Expectation </vt:lpstr>
      <vt:lpstr>Sessions &amp; Listeners   Session</vt:lpstr>
      <vt:lpstr>Sessions &amp; Listeners   Session Tracking Techniques</vt:lpstr>
      <vt:lpstr>Sessions &amp; Listeners   URL Rewriting</vt:lpstr>
      <vt:lpstr>How to write CRUD Web Application   Delete Function</vt:lpstr>
      <vt:lpstr>How to write CRUD Web Application   Interactive Server Model</vt:lpstr>
      <vt:lpstr>How to write CRUD Web Application   Delete Function</vt:lpstr>
      <vt:lpstr>Sessions &amp; Listeners   Hidden Form Fields</vt:lpstr>
      <vt:lpstr>How to write CRUD Web Application   Update Function</vt:lpstr>
      <vt:lpstr>How to write CRUD Web Application   Interactive Server Model</vt:lpstr>
      <vt:lpstr>Sessions &amp; Listeners   Cookies</vt:lpstr>
      <vt:lpstr>Sessions &amp; Listeners   Cookies</vt:lpstr>
      <vt:lpstr>Sessions &amp; Listeners   Cookies</vt:lpstr>
      <vt:lpstr>Sessions &amp; Listeners   Cookies</vt:lpstr>
      <vt:lpstr>Sessions &amp; Listeners   Cookies – Example </vt:lpstr>
      <vt:lpstr>Sessions &amp; Listeners   Cookies – Example </vt:lpstr>
      <vt:lpstr>Sessions &amp; Listeners   Cookies – Example </vt:lpstr>
      <vt:lpstr>How to write CRUD Web Application   Requirements </vt:lpstr>
      <vt:lpstr>How to write CRUD Web Application   Store Info </vt:lpstr>
      <vt:lpstr>How to write CRUD Web Application   Interactive Server Model</vt:lpstr>
      <vt:lpstr>Sessions &amp; Listeners   HttpSession interface</vt:lpstr>
      <vt:lpstr>Sessions &amp; Listeners   HttpSession interface</vt:lpstr>
      <vt:lpstr>Sessions &amp; Listeners   Session Management: General Principles</vt:lpstr>
      <vt:lpstr>Sessions &amp; Listeners   HttpSession interface</vt:lpstr>
      <vt:lpstr>Sessions &amp; Listeners   HttpSession interface Methods</vt:lpstr>
      <vt:lpstr>Sessions &amp; Listeners   HttpSession interface Methods</vt:lpstr>
      <vt:lpstr>Sessions &amp; Listeners   HttpSession interface – Example </vt:lpstr>
      <vt:lpstr>Sessions &amp; Listeners   HttpSession interface – Example </vt:lpstr>
      <vt:lpstr>Sessions &amp; Listeners   HttpSession interface – Example </vt:lpstr>
      <vt:lpstr>Sessions &amp; Listeners   HttpSession interface – Example </vt:lpstr>
      <vt:lpstr>Sessions &amp; Listeners   HttpSession interface</vt:lpstr>
      <vt:lpstr>How to write CRUD Web Application   Shopping Cart </vt:lpstr>
      <vt:lpstr>How to write CRUD Web Application   Shopping Cart – Add To Cart </vt:lpstr>
      <vt:lpstr>How to write CRUD Web Application   Interactive Server Model – Add To Cart</vt:lpstr>
      <vt:lpstr>How to write CRUD Web Application   Shopping Cart – View Cart</vt:lpstr>
      <vt:lpstr>How to write CRUD Web Application   Interactive Server Model – View Cart</vt:lpstr>
      <vt:lpstr>How to write CRUD Web Application   Shopping Cart – Remove Cart</vt:lpstr>
      <vt:lpstr>How to write CRUD Web Application   Interactive Server Model – Remove </vt:lpstr>
      <vt:lpstr>Sessions &amp; Listeners   Conclusion  </vt:lpstr>
      <vt:lpstr>Error Handling in Servlet   Reporting Error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</vt:lpstr>
      <vt:lpstr>Error Handling in Servlet   Reporting Error – Example – Others  </vt:lpstr>
      <vt:lpstr>Error Handling in Servlet   Logging Error</vt:lpstr>
      <vt:lpstr>Error Handling in Servlet   Logging Error</vt:lpstr>
      <vt:lpstr>Error Handling in Servlet   Logging Error</vt:lpstr>
      <vt:lpstr>Error Handling in Servlet   Logging Error</vt:lpstr>
      <vt:lpstr>Error Handling in Servlet   Logging Error</vt:lpstr>
      <vt:lpstr>How to write CRUD Web Application   Register Functions </vt:lpstr>
      <vt:lpstr>How to write CRUD Web Application   Validation </vt:lpstr>
      <vt:lpstr>How to write CRUD Web Application   Interactive Server Model </vt:lpstr>
      <vt:lpstr>Summary</vt:lpstr>
      <vt:lpstr>Next Lecture</vt:lpstr>
      <vt:lpstr>Next Lecture</vt:lpstr>
      <vt:lpstr>Appendix   Shopping Cart using Cookies </vt:lpstr>
      <vt:lpstr>Appendix   Shopping Cart using Cookies</vt:lpstr>
      <vt:lpstr>Appendix   Interactive Server Model</vt:lpstr>
      <vt:lpstr>Appendix   Shopping Cart using Cookies </vt:lpstr>
      <vt:lpstr>Appendix   Shopping Cart using Cookies</vt:lpstr>
      <vt:lpstr>Appendix   Shopping Cart using Cookies</vt:lpstr>
      <vt:lpstr>Appendix   Interactive Server Model</vt:lpstr>
      <vt:lpstr>Appendix   Shopping Cart using Cookies</vt:lpstr>
      <vt:lpstr>Appendix   Shopping Cart using Cookies</vt:lpstr>
      <vt:lpstr>Appendix   Shopping Cart using Cookies</vt:lpstr>
      <vt:lpstr>Appendix   Interactive Server Model</vt:lpstr>
      <vt:lpstr>Appendix   Shopping Cart using Cookies</vt:lpstr>
      <vt:lpstr>Appendix   Shopping Cart using Cookies</vt:lpstr>
      <vt:lpstr>Sessions &amp; Listeners   Shopping Cart using Cookies – Example </vt:lpstr>
      <vt:lpstr>Appendix   Request and Context Listeners</vt:lpstr>
      <vt:lpstr>Appendix   Request Listeners</vt:lpstr>
      <vt:lpstr>Appendix   Request Listeners</vt:lpstr>
      <vt:lpstr>Appendix   Request Attribute Listeners</vt:lpstr>
      <vt:lpstr>Appendix   How to Add Listener to Web Project </vt:lpstr>
      <vt:lpstr>Appendix   How to Add Listener to Web Project </vt:lpstr>
      <vt:lpstr>Appendix   Example</vt:lpstr>
      <vt:lpstr>Appendix   Example</vt:lpstr>
      <vt:lpstr>Appendix   Example</vt:lpstr>
      <vt:lpstr>Appendix   Example</vt:lpstr>
      <vt:lpstr>Appendix   Example</vt:lpstr>
      <vt:lpstr>Appendix   Example</vt:lpstr>
      <vt:lpstr>Appendix   Practices – Example </vt:lpstr>
      <vt:lpstr>Appendix   Practices – Example </vt:lpstr>
      <vt:lpstr>Appendix   Practices – Example </vt:lpstr>
      <vt:lpstr>Appendix   Practices – Example </vt:lpstr>
      <vt:lpstr>Appendix   Context Listener</vt:lpstr>
      <vt:lpstr>Appendix   Example</vt:lpstr>
      <vt:lpstr>Appendix   Example</vt:lpstr>
      <vt:lpstr>Appendix   Example</vt:lpstr>
      <vt:lpstr>Appendix   Example</vt:lpstr>
      <vt:lpstr>Appendix   Practices – Example </vt:lpstr>
      <vt:lpstr>Appendix   Practices – Example </vt:lpstr>
      <vt:lpstr>Appendix   Session Listeners Declared in DD</vt:lpstr>
      <vt:lpstr>Appendix   Practices – Example </vt:lpstr>
      <vt:lpstr>Appendix   Practices – Example</vt:lpstr>
      <vt:lpstr>Appendix   Practices – Example</vt:lpstr>
      <vt:lpstr>Appendix   Practices – Example</vt:lpstr>
      <vt:lpstr>Appendix   Practices – Example</vt:lpstr>
      <vt:lpstr>Appendix   Session Listeners Not Declared in DD</vt:lpstr>
      <vt:lpstr>Appendix   Session Listeners Not Declared in DD - Example</vt:lpstr>
      <vt:lpstr>Appendix   Session Listeners Not Declared in DD - Example</vt:lpstr>
      <vt:lpstr>Appendix   Session Listeners Not Declared in DD</vt:lpstr>
      <vt:lpstr>Appendix   CRUD Function</vt:lpstr>
      <vt:lpstr>Appendix   CRUD Function</vt:lpstr>
      <vt:lpstr>Appendix   CRUD Function</vt:lpstr>
      <vt:lpstr>Appendix   CRUD Function</vt:lpstr>
      <vt:lpstr>Appendix   CUD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  <vt:lpstr>Appendix   CRUD Function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JAD: Java Fundamentals</dc:title>
  <dc:creator>Kieu Trong Khanh</dc:creator>
  <cp:lastModifiedBy>Kieu Trong Khanh (FE FPTU HCM)</cp:lastModifiedBy>
  <cp:revision>3267</cp:revision>
  <dcterms:created xsi:type="dcterms:W3CDTF">2007-08-21T04:43:22Z</dcterms:created>
  <dcterms:modified xsi:type="dcterms:W3CDTF">2021-11-09T01:48:08Z</dcterms:modified>
</cp:coreProperties>
</file>